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2" r:id="rId2"/>
    <p:sldId id="300" r:id="rId3"/>
    <p:sldId id="265" r:id="rId4"/>
    <p:sldId id="266" r:id="rId5"/>
    <p:sldId id="267" r:id="rId6"/>
    <p:sldId id="264" r:id="rId7"/>
    <p:sldId id="271" r:id="rId8"/>
    <p:sldId id="268" r:id="rId9"/>
    <p:sldId id="292" r:id="rId10"/>
    <p:sldId id="297" r:id="rId11"/>
    <p:sldId id="295" r:id="rId12"/>
    <p:sldId id="296" r:id="rId13"/>
    <p:sldId id="298" r:id="rId14"/>
    <p:sldId id="294" r:id="rId15"/>
    <p:sldId id="269" r:id="rId16"/>
    <p:sldId id="299" r:id="rId17"/>
    <p:sldId id="272" r:id="rId18"/>
    <p:sldId id="288" r:id="rId19"/>
    <p:sldId id="289" r:id="rId20"/>
    <p:sldId id="290" r:id="rId21"/>
    <p:sldId id="301" r:id="rId22"/>
    <p:sldId id="302" r:id="rId23"/>
    <p:sldId id="303" r:id="rId24"/>
    <p:sldId id="273" r:id="rId25"/>
    <p:sldId id="2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BB2"/>
    <a:srgbClr val="5D1E22"/>
    <a:srgbClr val="D71920"/>
    <a:srgbClr val="F26522"/>
    <a:srgbClr val="EB83B5"/>
    <a:srgbClr val="281F4A"/>
    <a:srgbClr val="2B2A29"/>
    <a:srgbClr val="2D6AB1"/>
    <a:srgbClr val="0248BC"/>
    <a:srgbClr val="ECC5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120" autoAdjust="0"/>
  </p:normalViewPr>
  <p:slideViewPr>
    <p:cSldViewPr snapToGrid="0">
      <p:cViewPr varScale="1">
        <p:scale>
          <a:sx n="56" d="100"/>
          <a:sy n="56" d="100"/>
        </p:scale>
        <p:origin x="1068"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AA59A-FEBD-41C1-800C-7808788459B3}" type="datetimeFigureOut">
              <a:rPr lang="en-IN" smtClean="0"/>
              <a:t>28-09-2025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1B7069-8CD6-414C-A292-944AE70C8D6C}" type="slidenum">
              <a:rPr lang="en-IN" smtClean="0"/>
              <a:t>‹#›</a:t>
            </a:fld>
            <a:endParaRPr lang="en-IN"/>
          </a:p>
        </p:txBody>
      </p:sp>
    </p:spTree>
    <p:extLst>
      <p:ext uri="{BB962C8B-B14F-4D97-AF65-F5344CB8AC3E}">
        <p14:creationId xmlns:p14="http://schemas.microsoft.com/office/powerpoint/2010/main" val="1911132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CD29-E743-99B0-5A0A-502ACEC709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AA7F13-7899-AB9B-1500-1D767D544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33A577-93D1-C7C9-8C13-F2593668E632}"/>
              </a:ext>
            </a:extLst>
          </p:cNvPr>
          <p:cNvSpPr>
            <a:spLocks noGrp="1"/>
          </p:cNvSpPr>
          <p:nvPr>
            <p:ph type="dt" sz="half" idx="10"/>
          </p:nvPr>
        </p:nvSpPr>
        <p:spPr/>
        <p:txBody>
          <a:bodyPr/>
          <a:lstStyle/>
          <a:p>
            <a:fld id="{9E23DDA8-5478-4CB5-B6FA-2290FD1F1A94}" type="datetimeFigureOut">
              <a:rPr lang="en-IN" smtClean="0"/>
              <a:t>28-09-2025</a:t>
            </a:fld>
            <a:endParaRPr lang="en-IN"/>
          </a:p>
        </p:txBody>
      </p:sp>
      <p:sp>
        <p:nvSpPr>
          <p:cNvPr id="5" name="Footer Placeholder 4">
            <a:extLst>
              <a:ext uri="{FF2B5EF4-FFF2-40B4-BE49-F238E27FC236}">
                <a16:creationId xmlns:a16="http://schemas.microsoft.com/office/drawing/2014/main" id="{27C0CD59-CB16-B31F-6900-C34EABE919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9763A8-FF9F-BB7E-BE45-6391344B8A67}"/>
              </a:ext>
            </a:extLst>
          </p:cNvPr>
          <p:cNvSpPr>
            <a:spLocks noGrp="1"/>
          </p:cNvSpPr>
          <p:nvPr>
            <p:ph type="sldNum" sz="quarter" idx="12"/>
          </p:nvPr>
        </p:nvSpPr>
        <p:spPr/>
        <p:txBody>
          <a:bodyPr/>
          <a:lstStyle/>
          <a:p>
            <a:fld id="{C6B4D682-A21E-4711-8A6F-8382D1EF9F1D}" type="slidenum">
              <a:rPr lang="en-IN" smtClean="0"/>
              <a:t>‹#›</a:t>
            </a:fld>
            <a:endParaRPr lang="en-IN"/>
          </a:p>
        </p:txBody>
      </p:sp>
    </p:spTree>
    <p:extLst>
      <p:ext uri="{BB962C8B-B14F-4D97-AF65-F5344CB8AC3E}">
        <p14:creationId xmlns:p14="http://schemas.microsoft.com/office/powerpoint/2010/main" val="377420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57ED-A176-39E2-2958-99E1FD7DF35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364694-9EB3-44F9-BBDD-962E92C441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CAD087-183A-0435-CD04-5A03C9B18E0B}"/>
              </a:ext>
            </a:extLst>
          </p:cNvPr>
          <p:cNvSpPr>
            <a:spLocks noGrp="1"/>
          </p:cNvSpPr>
          <p:nvPr>
            <p:ph type="dt" sz="half" idx="10"/>
          </p:nvPr>
        </p:nvSpPr>
        <p:spPr/>
        <p:txBody>
          <a:bodyPr/>
          <a:lstStyle/>
          <a:p>
            <a:fld id="{9E23DDA8-5478-4CB5-B6FA-2290FD1F1A94}" type="datetimeFigureOut">
              <a:rPr lang="en-IN" smtClean="0"/>
              <a:t>28-09-2025</a:t>
            </a:fld>
            <a:endParaRPr lang="en-IN"/>
          </a:p>
        </p:txBody>
      </p:sp>
      <p:sp>
        <p:nvSpPr>
          <p:cNvPr id="5" name="Footer Placeholder 4">
            <a:extLst>
              <a:ext uri="{FF2B5EF4-FFF2-40B4-BE49-F238E27FC236}">
                <a16:creationId xmlns:a16="http://schemas.microsoft.com/office/drawing/2014/main" id="{6FFEED50-B70D-57A4-4157-0C326B822F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6EDE61-FB2C-8939-0386-D5EF2BB5FFE6}"/>
              </a:ext>
            </a:extLst>
          </p:cNvPr>
          <p:cNvSpPr>
            <a:spLocks noGrp="1"/>
          </p:cNvSpPr>
          <p:nvPr>
            <p:ph type="sldNum" sz="quarter" idx="12"/>
          </p:nvPr>
        </p:nvSpPr>
        <p:spPr/>
        <p:txBody>
          <a:bodyPr/>
          <a:lstStyle/>
          <a:p>
            <a:fld id="{C6B4D682-A21E-4711-8A6F-8382D1EF9F1D}" type="slidenum">
              <a:rPr lang="en-IN" smtClean="0"/>
              <a:t>‹#›</a:t>
            </a:fld>
            <a:endParaRPr lang="en-IN"/>
          </a:p>
        </p:txBody>
      </p:sp>
    </p:spTree>
    <p:extLst>
      <p:ext uri="{BB962C8B-B14F-4D97-AF65-F5344CB8AC3E}">
        <p14:creationId xmlns:p14="http://schemas.microsoft.com/office/powerpoint/2010/main" val="427581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5DBFE8-8412-3876-FCC2-7D50BD4254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56A26C-0F28-4072-62B4-D7BE8CC5D4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3D2A22-9D56-2E48-88C9-744770F0970C}"/>
              </a:ext>
            </a:extLst>
          </p:cNvPr>
          <p:cNvSpPr>
            <a:spLocks noGrp="1"/>
          </p:cNvSpPr>
          <p:nvPr>
            <p:ph type="dt" sz="half" idx="10"/>
          </p:nvPr>
        </p:nvSpPr>
        <p:spPr/>
        <p:txBody>
          <a:bodyPr/>
          <a:lstStyle/>
          <a:p>
            <a:fld id="{9E23DDA8-5478-4CB5-B6FA-2290FD1F1A94}" type="datetimeFigureOut">
              <a:rPr lang="en-IN" smtClean="0"/>
              <a:t>28-09-2025</a:t>
            </a:fld>
            <a:endParaRPr lang="en-IN"/>
          </a:p>
        </p:txBody>
      </p:sp>
      <p:sp>
        <p:nvSpPr>
          <p:cNvPr id="5" name="Footer Placeholder 4">
            <a:extLst>
              <a:ext uri="{FF2B5EF4-FFF2-40B4-BE49-F238E27FC236}">
                <a16:creationId xmlns:a16="http://schemas.microsoft.com/office/drawing/2014/main" id="{7081667B-98B0-3E50-A9AE-D6CB99A35D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10D5E0-0F92-9E35-FFF5-F4B8FA9DB251}"/>
              </a:ext>
            </a:extLst>
          </p:cNvPr>
          <p:cNvSpPr>
            <a:spLocks noGrp="1"/>
          </p:cNvSpPr>
          <p:nvPr>
            <p:ph type="sldNum" sz="quarter" idx="12"/>
          </p:nvPr>
        </p:nvSpPr>
        <p:spPr/>
        <p:txBody>
          <a:bodyPr/>
          <a:lstStyle/>
          <a:p>
            <a:fld id="{C6B4D682-A21E-4711-8A6F-8382D1EF9F1D}" type="slidenum">
              <a:rPr lang="en-IN" smtClean="0"/>
              <a:t>‹#›</a:t>
            </a:fld>
            <a:endParaRPr lang="en-IN"/>
          </a:p>
        </p:txBody>
      </p:sp>
    </p:spTree>
    <p:extLst>
      <p:ext uri="{BB962C8B-B14F-4D97-AF65-F5344CB8AC3E}">
        <p14:creationId xmlns:p14="http://schemas.microsoft.com/office/powerpoint/2010/main" val="3611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51BEA-C37A-2198-9536-930695C49DC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A1544C-0839-5B97-875B-9030D2AB99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BA8E98-59F4-09C8-C702-C8630EAF56A3}"/>
              </a:ext>
            </a:extLst>
          </p:cNvPr>
          <p:cNvSpPr>
            <a:spLocks noGrp="1"/>
          </p:cNvSpPr>
          <p:nvPr>
            <p:ph type="dt" sz="half" idx="10"/>
          </p:nvPr>
        </p:nvSpPr>
        <p:spPr/>
        <p:txBody>
          <a:bodyPr/>
          <a:lstStyle/>
          <a:p>
            <a:fld id="{9E23DDA8-5478-4CB5-B6FA-2290FD1F1A94}" type="datetimeFigureOut">
              <a:rPr lang="en-IN" smtClean="0"/>
              <a:t>28-09-2025</a:t>
            </a:fld>
            <a:endParaRPr lang="en-IN"/>
          </a:p>
        </p:txBody>
      </p:sp>
      <p:sp>
        <p:nvSpPr>
          <p:cNvPr id="5" name="Footer Placeholder 4">
            <a:extLst>
              <a:ext uri="{FF2B5EF4-FFF2-40B4-BE49-F238E27FC236}">
                <a16:creationId xmlns:a16="http://schemas.microsoft.com/office/drawing/2014/main" id="{A81E84CF-E62A-201F-B216-016F1AFE57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5D9ADA-8275-9B55-A451-8052AFD80A51}"/>
              </a:ext>
            </a:extLst>
          </p:cNvPr>
          <p:cNvSpPr>
            <a:spLocks noGrp="1"/>
          </p:cNvSpPr>
          <p:nvPr>
            <p:ph type="sldNum" sz="quarter" idx="12"/>
          </p:nvPr>
        </p:nvSpPr>
        <p:spPr/>
        <p:txBody>
          <a:bodyPr/>
          <a:lstStyle/>
          <a:p>
            <a:fld id="{C6B4D682-A21E-4711-8A6F-8382D1EF9F1D}" type="slidenum">
              <a:rPr lang="en-IN" smtClean="0"/>
              <a:t>‹#›</a:t>
            </a:fld>
            <a:endParaRPr lang="en-IN"/>
          </a:p>
        </p:txBody>
      </p:sp>
    </p:spTree>
    <p:extLst>
      <p:ext uri="{BB962C8B-B14F-4D97-AF65-F5344CB8AC3E}">
        <p14:creationId xmlns:p14="http://schemas.microsoft.com/office/powerpoint/2010/main" val="178134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A6395-4FAC-4B4E-24F9-64DF488B77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1A13DAB-2798-BC6A-C813-A82C22C22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E98697-E1DC-182F-7801-CF62415A70F5}"/>
              </a:ext>
            </a:extLst>
          </p:cNvPr>
          <p:cNvSpPr>
            <a:spLocks noGrp="1"/>
          </p:cNvSpPr>
          <p:nvPr>
            <p:ph type="dt" sz="half" idx="10"/>
          </p:nvPr>
        </p:nvSpPr>
        <p:spPr/>
        <p:txBody>
          <a:bodyPr/>
          <a:lstStyle/>
          <a:p>
            <a:fld id="{9E23DDA8-5478-4CB5-B6FA-2290FD1F1A94}" type="datetimeFigureOut">
              <a:rPr lang="en-IN" smtClean="0"/>
              <a:t>28-09-2025</a:t>
            </a:fld>
            <a:endParaRPr lang="en-IN"/>
          </a:p>
        </p:txBody>
      </p:sp>
      <p:sp>
        <p:nvSpPr>
          <p:cNvPr id="5" name="Footer Placeholder 4">
            <a:extLst>
              <a:ext uri="{FF2B5EF4-FFF2-40B4-BE49-F238E27FC236}">
                <a16:creationId xmlns:a16="http://schemas.microsoft.com/office/drawing/2014/main" id="{F64B7F4F-387C-1BC6-49CE-38DE72E4FE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ABD593-B818-B4C5-D43E-D13C725C56D4}"/>
              </a:ext>
            </a:extLst>
          </p:cNvPr>
          <p:cNvSpPr>
            <a:spLocks noGrp="1"/>
          </p:cNvSpPr>
          <p:nvPr>
            <p:ph type="sldNum" sz="quarter" idx="12"/>
          </p:nvPr>
        </p:nvSpPr>
        <p:spPr/>
        <p:txBody>
          <a:bodyPr/>
          <a:lstStyle/>
          <a:p>
            <a:fld id="{C6B4D682-A21E-4711-8A6F-8382D1EF9F1D}" type="slidenum">
              <a:rPr lang="en-IN" smtClean="0"/>
              <a:t>‹#›</a:t>
            </a:fld>
            <a:endParaRPr lang="en-IN"/>
          </a:p>
        </p:txBody>
      </p:sp>
    </p:spTree>
    <p:extLst>
      <p:ext uri="{BB962C8B-B14F-4D97-AF65-F5344CB8AC3E}">
        <p14:creationId xmlns:p14="http://schemas.microsoft.com/office/powerpoint/2010/main" val="244154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580CC-50DB-4148-2AC2-1500DD8D41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724F20-F9F5-7EE7-D9EC-75CD566AD0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D0FB5F-5933-6C88-471A-F15668D860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A2F10C-4E47-CF92-07E7-4DCA2C3ECD75}"/>
              </a:ext>
            </a:extLst>
          </p:cNvPr>
          <p:cNvSpPr>
            <a:spLocks noGrp="1"/>
          </p:cNvSpPr>
          <p:nvPr>
            <p:ph type="dt" sz="half" idx="10"/>
          </p:nvPr>
        </p:nvSpPr>
        <p:spPr/>
        <p:txBody>
          <a:bodyPr/>
          <a:lstStyle/>
          <a:p>
            <a:fld id="{9E23DDA8-5478-4CB5-B6FA-2290FD1F1A94}" type="datetimeFigureOut">
              <a:rPr lang="en-IN" smtClean="0"/>
              <a:t>28-09-2025</a:t>
            </a:fld>
            <a:endParaRPr lang="en-IN"/>
          </a:p>
        </p:txBody>
      </p:sp>
      <p:sp>
        <p:nvSpPr>
          <p:cNvPr id="6" name="Footer Placeholder 5">
            <a:extLst>
              <a:ext uri="{FF2B5EF4-FFF2-40B4-BE49-F238E27FC236}">
                <a16:creationId xmlns:a16="http://schemas.microsoft.com/office/drawing/2014/main" id="{B4C1C90E-8B8F-52AD-C5F5-130A968797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1D69D5-465D-989E-2C27-9036084BC9D0}"/>
              </a:ext>
            </a:extLst>
          </p:cNvPr>
          <p:cNvSpPr>
            <a:spLocks noGrp="1"/>
          </p:cNvSpPr>
          <p:nvPr>
            <p:ph type="sldNum" sz="quarter" idx="12"/>
          </p:nvPr>
        </p:nvSpPr>
        <p:spPr/>
        <p:txBody>
          <a:bodyPr/>
          <a:lstStyle/>
          <a:p>
            <a:fld id="{C6B4D682-A21E-4711-8A6F-8382D1EF9F1D}" type="slidenum">
              <a:rPr lang="en-IN" smtClean="0"/>
              <a:t>‹#›</a:t>
            </a:fld>
            <a:endParaRPr lang="en-IN"/>
          </a:p>
        </p:txBody>
      </p:sp>
    </p:spTree>
    <p:extLst>
      <p:ext uri="{BB962C8B-B14F-4D97-AF65-F5344CB8AC3E}">
        <p14:creationId xmlns:p14="http://schemas.microsoft.com/office/powerpoint/2010/main" val="1302177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C268-0AA0-02BC-7C8C-4ABD2E5C616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42968AD-D9E2-9568-1AF6-2893ED106B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7A6099-EA44-B843-7061-B19BE8F4B7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0CCCABA-033E-D19F-D554-FA9AC6160C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4691EF-0195-DF13-D09E-877C4D5A9E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E63EB7E-AE32-718B-09BD-D5CF6294F6A2}"/>
              </a:ext>
            </a:extLst>
          </p:cNvPr>
          <p:cNvSpPr>
            <a:spLocks noGrp="1"/>
          </p:cNvSpPr>
          <p:nvPr>
            <p:ph type="dt" sz="half" idx="10"/>
          </p:nvPr>
        </p:nvSpPr>
        <p:spPr/>
        <p:txBody>
          <a:bodyPr/>
          <a:lstStyle/>
          <a:p>
            <a:fld id="{9E23DDA8-5478-4CB5-B6FA-2290FD1F1A94}" type="datetimeFigureOut">
              <a:rPr lang="en-IN" smtClean="0"/>
              <a:t>28-09-2025</a:t>
            </a:fld>
            <a:endParaRPr lang="en-IN"/>
          </a:p>
        </p:txBody>
      </p:sp>
      <p:sp>
        <p:nvSpPr>
          <p:cNvPr id="8" name="Footer Placeholder 7">
            <a:extLst>
              <a:ext uri="{FF2B5EF4-FFF2-40B4-BE49-F238E27FC236}">
                <a16:creationId xmlns:a16="http://schemas.microsoft.com/office/drawing/2014/main" id="{AC543ADE-C06D-F7BB-D29C-5048200ACE0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ACB8AD0-1764-6636-7A95-9520C593B4AA}"/>
              </a:ext>
            </a:extLst>
          </p:cNvPr>
          <p:cNvSpPr>
            <a:spLocks noGrp="1"/>
          </p:cNvSpPr>
          <p:nvPr>
            <p:ph type="sldNum" sz="quarter" idx="12"/>
          </p:nvPr>
        </p:nvSpPr>
        <p:spPr/>
        <p:txBody>
          <a:bodyPr/>
          <a:lstStyle/>
          <a:p>
            <a:fld id="{C6B4D682-A21E-4711-8A6F-8382D1EF9F1D}" type="slidenum">
              <a:rPr lang="en-IN" smtClean="0"/>
              <a:t>‹#›</a:t>
            </a:fld>
            <a:endParaRPr lang="en-IN"/>
          </a:p>
        </p:txBody>
      </p:sp>
    </p:spTree>
    <p:extLst>
      <p:ext uri="{BB962C8B-B14F-4D97-AF65-F5344CB8AC3E}">
        <p14:creationId xmlns:p14="http://schemas.microsoft.com/office/powerpoint/2010/main" val="2743534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D729-B853-FE28-9FC2-15948824C0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42DE1E-D520-9D9E-DA0C-BC36BC569079}"/>
              </a:ext>
            </a:extLst>
          </p:cNvPr>
          <p:cNvSpPr>
            <a:spLocks noGrp="1"/>
          </p:cNvSpPr>
          <p:nvPr>
            <p:ph type="dt" sz="half" idx="10"/>
          </p:nvPr>
        </p:nvSpPr>
        <p:spPr/>
        <p:txBody>
          <a:bodyPr/>
          <a:lstStyle/>
          <a:p>
            <a:fld id="{9E23DDA8-5478-4CB5-B6FA-2290FD1F1A94}" type="datetimeFigureOut">
              <a:rPr lang="en-IN" smtClean="0"/>
              <a:t>28-09-2025</a:t>
            </a:fld>
            <a:endParaRPr lang="en-IN"/>
          </a:p>
        </p:txBody>
      </p:sp>
      <p:sp>
        <p:nvSpPr>
          <p:cNvPr id="4" name="Footer Placeholder 3">
            <a:extLst>
              <a:ext uri="{FF2B5EF4-FFF2-40B4-BE49-F238E27FC236}">
                <a16:creationId xmlns:a16="http://schemas.microsoft.com/office/drawing/2014/main" id="{7FCA9594-C6F8-D6B9-4EF0-0C06A53795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D9F8A0-0AD7-31B2-31B8-A9E071E85FCB}"/>
              </a:ext>
            </a:extLst>
          </p:cNvPr>
          <p:cNvSpPr>
            <a:spLocks noGrp="1"/>
          </p:cNvSpPr>
          <p:nvPr>
            <p:ph type="sldNum" sz="quarter" idx="12"/>
          </p:nvPr>
        </p:nvSpPr>
        <p:spPr/>
        <p:txBody>
          <a:bodyPr/>
          <a:lstStyle/>
          <a:p>
            <a:fld id="{C6B4D682-A21E-4711-8A6F-8382D1EF9F1D}" type="slidenum">
              <a:rPr lang="en-IN" smtClean="0"/>
              <a:t>‹#›</a:t>
            </a:fld>
            <a:endParaRPr lang="en-IN"/>
          </a:p>
        </p:txBody>
      </p:sp>
    </p:spTree>
    <p:extLst>
      <p:ext uri="{BB962C8B-B14F-4D97-AF65-F5344CB8AC3E}">
        <p14:creationId xmlns:p14="http://schemas.microsoft.com/office/powerpoint/2010/main" val="25402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663034-8642-AE7F-D97E-38AC0EC49CA2}"/>
              </a:ext>
            </a:extLst>
          </p:cNvPr>
          <p:cNvSpPr>
            <a:spLocks noGrp="1"/>
          </p:cNvSpPr>
          <p:nvPr>
            <p:ph type="dt" sz="half" idx="10"/>
          </p:nvPr>
        </p:nvSpPr>
        <p:spPr/>
        <p:txBody>
          <a:bodyPr/>
          <a:lstStyle/>
          <a:p>
            <a:fld id="{9E23DDA8-5478-4CB5-B6FA-2290FD1F1A94}" type="datetimeFigureOut">
              <a:rPr lang="en-IN" smtClean="0"/>
              <a:t>28-09-2025</a:t>
            </a:fld>
            <a:endParaRPr lang="en-IN"/>
          </a:p>
        </p:txBody>
      </p:sp>
      <p:sp>
        <p:nvSpPr>
          <p:cNvPr id="3" name="Footer Placeholder 2">
            <a:extLst>
              <a:ext uri="{FF2B5EF4-FFF2-40B4-BE49-F238E27FC236}">
                <a16:creationId xmlns:a16="http://schemas.microsoft.com/office/drawing/2014/main" id="{D98F1546-8857-1AAD-F096-971E91924B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4CE90B-248A-8E2A-CA60-8A6B765945F4}"/>
              </a:ext>
            </a:extLst>
          </p:cNvPr>
          <p:cNvSpPr>
            <a:spLocks noGrp="1"/>
          </p:cNvSpPr>
          <p:nvPr>
            <p:ph type="sldNum" sz="quarter" idx="12"/>
          </p:nvPr>
        </p:nvSpPr>
        <p:spPr/>
        <p:txBody>
          <a:bodyPr/>
          <a:lstStyle/>
          <a:p>
            <a:fld id="{C6B4D682-A21E-4711-8A6F-8382D1EF9F1D}" type="slidenum">
              <a:rPr lang="en-IN" smtClean="0"/>
              <a:t>‹#›</a:t>
            </a:fld>
            <a:endParaRPr lang="en-IN"/>
          </a:p>
        </p:txBody>
      </p:sp>
    </p:spTree>
    <p:extLst>
      <p:ext uri="{BB962C8B-B14F-4D97-AF65-F5344CB8AC3E}">
        <p14:creationId xmlns:p14="http://schemas.microsoft.com/office/powerpoint/2010/main" val="2949164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C40B-4817-410D-BDBB-24C7091D86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009F81-F09F-285C-16A8-42214B6757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2348E0-6938-2823-1D73-2EB8F5C1D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86D9C-5B8F-860C-987C-E44828361406}"/>
              </a:ext>
            </a:extLst>
          </p:cNvPr>
          <p:cNvSpPr>
            <a:spLocks noGrp="1"/>
          </p:cNvSpPr>
          <p:nvPr>
            <p:ph type="dt" sz="half" idx="10"/>
          </p:nvPr>
        </p:nvSpPr>
        <p:spPr/>
        <p:txBody>
          <a:bodyPr/>
          <a:lstStyle/>
          <a:p>
            <a:fld id="{9E23DDA8-5478-4CB5-B6FA-2290FD1F1A94}" type="datetimeFigureOut">
              <a:rPr lang="en-IN" smtClean="0"/>
              <a:t>28-09-2025</a:t>
            </a:fld>
            <a:endParaRPr lang="en-IN"/>
          </a:p>
        </p:txBody>
      </p:sp>
      <p:sp>
        <p:nvSpPr>
          <p:cNvPr id="6" name="Footer Placeholder 5">
            <a:extLst>
              <a:ext uri="{FF2B5EF4-FFF2-40B4-BE49-F238E27FC236}">
                <a16:creationId xmlns:a16="http://schemas.microsoft.com/office/drawing/2014/main" id="{04BBA7D7-DEEF-3357-5A8A-CDC4132AD1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9FFAEB-604B-46DD-4C1A-E4205CD670D5}"/>
              </a:ext>
            </a:extLst>
          </p:cNvPr>
          <p:cNvSpPr>
            <a:spLocks noGrp="1"/>
          </p:cNvSpPr>
          <p:nvPr>
            <p:ph type="sldNum" sz="quarter" idx="12"/>
          </p:nvPr>
        </p:nvSpPr>
        <p:spPr/>
        <p:txBody>
          <a:bodyPr/>
          <a:lstStyle/>
          <a:p>
            <a:fld id="{C6B4D682-A21E-4711-8A6F-8382D1EF9F1D}" type="slidenum">
              <a:rPr lang="en-IN" smtClean="0"/>
              <a:t>‹#›</a:t>
            </a:fld>
            <a:endParaRPr lang="en-IN"/>
          </a:p>
        </p:txBody>
      </p:sp>
    </p:spTree>
    <p:extLst>
      <p:ext uri="{BB962C8B-B14F-4D97-AF65-F5344CB8AC3E}">
        <p14:creationId xmlns:p14="http://schemas.microsoft.com/office/powerpoint/2010/main" val="2414912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B2C4-DE2A-B20A-C471-3866829E5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BE9825-29FB-43E4-F47D-0F4678363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A56C46E-6180-15EE-AF6D-EC797B13E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8FA888-55A5-99F5-DD20-9C625283A47A}"/>
              </a:ext>
            </a:extLst>
          </p:cNvPr>
          <p:cNvSpPr>
            <a:spLocks noGrp="1"/>
          </p:cNvSpPr>
          <p:nvPr>
            <p:ph type="dt" sz="half" idx="10"/>
          </p:nvPr>
        </p:nvSpPr>
        <p:spPr/>
        <p:txBody>
          <a:bodyPr/>
          <a:lstStyle/>
          <a:p>
            <a:fld id="{9E23DDA8-5478-4CB5-B6FA-2290FD1F1A94}" type="datetimeFigureOut">
              <a:rPr lang="en-IN" smtClean="0"/>
              <a:t>28-09-2025</a:t>
            </a:fld>
            <a:endParaRPr lang="en-IN"/>
          </a:p>
        </p:txBody>
      </p:sp>
      <p:sp>
        <p:nvSpPr>
          <p:cNvPr id="6" name="Footer Placeholder 5">
            <a:extLst>
              <a:ext uri="{FF2B5EF4-FFF2-40B4-BE49-F238E27FC236}">
                <a16:creationId xmlns:a16="http://schemas.microsoft.com/office/drawing/2014/main" id="{8835F67D-078C-CC91-BDD9-39F077F45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8462D5-8174-F6E4-84E5-29FE3E9CBAA5}"/>
              </a:ext>
            </a:extLst>
          </p:cNvPr>
          <p:cNvSpPr>
            <a:spLocks noGrp="1"/>
          </p:cNvSpPr>
          <p:nvPr>
            <p:ph type="sldNum" sz="quarter" idx="12"/>
          </p:nvPr>
        </p:nvSpPr>
        <p:spPr/>
        <p:txBody>
          <a:bodyPr/>
          <a:lstStyle/>
          <a:p>
            <a:fld id="{C6B4D682-A21E-4711-8A6F-8382D1EF9F1D}" type="slidenum">
              <a:rPr lang="en-IN" smtClean="0"/>
              <a:t>‹#›</a:t>
            </a:fld>
            <a:endParaRPr lang="en-IN"/>
          </a:p>
        </p:txBody>
      </p:sp>
    </p:spTree>
    <p:extLst>
      <p:ext uri="{BB962C8B-B14F-4D97-AF65-F5344CB8AC3E}">
        <p14:creationId xmlns:p14="http://schemas.microsoft.com/office/powerpoint/2010/main" val="43571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74436C-63D1-93F3-DB04-EDC9C5A62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B752AC-A7AF-A2E3-0E0E-692A63EDA8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85C229-E76C-23CC-B571-6293B8C6A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23DDA8-5478-4CB5-B6FA-2290FD1F1A94}" type="datetimeFigureOut">
              <a:rPr lang="en-IN" smtClean="0"/>
              <a:t>28-09-2025</a:t>
            </a:fld>
            <a:endParaRPr lang="en-IN"/>
          </a:p>
        </p:txBody>
      </p:sp>
      <p:sp>
        <p:nvSpPr>
          <p:cNvPr id="5" name="Footer Placeholder 4">
            <a:extLst>
              <a:ext uri="{FF2B5EF4-FFF2-40B4-BE49-F238E27FC236}">
                <a16:creationId xmlns:a16="http://schemas.microsoft.com/office/drawing/2014/main" id="{5388D569-4054-205B-2DE6-C5CED5D696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B82283A-D5C0-F969-6EBD-42D595EAD3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B4D682-A21E-4711-8A6F-8382D1EF9F1D}" type="slidenum">
              <a:rPr lang="en-IN" smtClean="0"/>
              <a:t>‹#›</a:t>
            </a:fld>
            <a:endParaRPr lang="en-IN"/>
          </a:p>
        </p:txBody>
      </p:sp>
    </p:spTree>
    <p:extLst>
      <p:ext uri="{BB962C8B-B14F-4D97-AF65-F5344CB8AC3E}">
        <p14:creationId xmlns:p14="http://schemas.microsoft.com/office/powerpoint/2010/main" val="2689712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em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2.emf"/><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2.emf"/><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12.emf"/><Relationship Id="rId12"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12.emf"/><Relationship Id="rId12"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26.png"/><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18.png"/><Relationship Id="rId5" Type="http://schemas.openxmlformats.org/officeDocument/2006/relationships/image" Target="../media/image30.png"/><Relationship Id="rId10" Type="http://schemas.openxmlformats.org/officeDocument/2006/relationships/image" Target="../media/image17.png"/><Relationship Id="rId4" Type="http://schemas.openxmlformats.org/officeDocument/2006/relationships/image" Target="../media/image29.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12.emf"/><Relationship Id="rId12"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5" Type="http://schemas.openxmlformats.org/officeDocument/2006/relationships/image" Target="../media/image42.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50FE-0096-CD42-FF37-0744E5351E32}"/>
            </a:ext>
          </a:extLst>
        </p:cNvPr>
        <p:cNvGrpSpPr/>
        <p:nvPr/>
      </p:nvGrpSpPr>
      <p:grpSpPr>
        <a:xfrm>
          <a:off x="0" y="0"/>
          <a:ext cx="0" cy="0"/>
          <a:chOff x="0" y="0"/>
          <a:chExt cx="0" cy="0"/>
        </a:xfrm>
      </p:grpSpPr>
      <p:pic>
        <p:nvPicPr>
          <p:cNvPr id="5" name="Picture 4" descr="A stadium with lights and fog&#10;&#10;AI-generated content may be incorrect.">
            <a:extLst>
              <a:ext uri="{FF2B5EF4-FFF2-40B4-BE49-F238E27FC236}">
                <a16:creationId xmlns:a16="http://schemas.microsoft.com/office/drawing/2014/main" id="{0B959B14-DA33-8558-FBA4-D43CA34B30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D120A249-CDD9-5623-DB26-EA15F8DCD679}"/>
              </a:ext>
            </a:extLst>
          </p:cNvPr>
          <p:cNvSpPr/>
          <p:nvPr/>
        </p:nvSpPr>
        <p:spPr>
          <a:xfrm>
            <a:off x="0" y="0"/>
            <a:ext cx="12192000" cy="6858000"/>
          </a:xfrm>
          <a:prstGeom prst="rect">
            <a:avLst/>
          </a:prstGeom>
          <a:gradFill flip="none" rotWithShape="1">
            <a:gsLst>
              <a:gs pos="0">
                <a:schemeClr val="accent1">
                  <a:alpha val="70000"/>
                </a:schemeClr>
              </a:gs>
              <a:gs pos="91000">
                <a:schemeClr val="accent1">
                  <a:lumMod val="50000"/>
                  <a:alpha val="96000"/>
                </a:scheme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A gold trophy on a black box&#10;&#10;AI-generated content may be incorrect.">
            <a:extLst>
              <a:ext uri="{FF2B5EF4-FFF2-40B4-BE49-F238E27FC236}">
                <a16:creationId xmlns:a16="http://schemas.microsoft.com/office/drawing/2014/main" id="{7636D6F2-F55B-8D11-65DB-28C70B731DF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26681" y="319327"/>
            <a:ext cx="2730798" cy="5297134"/>
          </a:xfrm>
          <a:prstGeom prst="rect">
            <a:avLst/>
          </a:prstGeom>
        </p:spPr>
      </p:pic>
      <p:pic>
        <p:nvPicPr>
          <p:cNvPr id="9" name="Picture 8">
            <a:extLst>
              <a:ext uri="{FF2B5EF4-FFF2-40B4-BE49-F238E27FC236}">
                <a16:creationId xmlns:a16="http://schemas.microsoft.com/office/drawing/2014/main" id="{41229601-D4CF-973A-9141-93B12F6592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4094" y="2606950"/>
            <a:ext cx="3561710" cy="3561708"/>
          </a:xfrm>
          <a:prstGeom prst="rect">
            <a:avLst/>
          </a:prstGeom>
        </p:spPr>
      </p:pic>
      <p:pic>
        <p:nvPicPr>
          <p:cNvPr id="19" name="Picture 18">
            <a:extLst>
              <a:ext uri="{FF2B5EF4-FFF2-40B4-BE49-F238E27FC236}">
                <a16:creationId xmlns:a16="http://schemas.microsoft.com/office/drawing/2014/main" id="{B04FD7BB-7FEB-F644-72E2-022195905A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64336" y="2981193"/>
            <a:ext cx="2938621" cy="2938621"/>
          </a:xfrm>
          <a:prstGeom prst="rect">
            <a:avLst/>
          </a:prstGeom>
        </p:spPr>
      </p:pic>
      <p:pic>
        <p:nvPicPr>
          <p:cNvPr id="11" name="Picture 10">
            <a:extLst>
              <a:ext uri="{FF2B5EF4-FFF2-40B4-BE49-F238E27FC236}">
                <a16:creationId xmlns:a16="http://schemas.microsoft.com/office/drawing/2014/main" id="{EE012B39-D526-29A2-EDAA-FF09996E698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434" y="2727297"/>
            <a:ext cx="2816446" cy="2816443"/>
          </a:xfrm>
          <a:prstGeom prst="rect">
            <a:avLst/>
          </a:prstGeom>
        </p:spPr>
      </p:pic>
      <p:pic>
        <p:nvPicPr>
          <p:cNvPr id="14" name="Picture 13" descr="A person in a blue shirt&#10;&#10;AI-generated content may be incorrect.">
            <a:extLst>
              <a:ext uri="{FF2B5EF4-FFF2-40B4-BE49-F238E27FC236}">
                <a16:creationId xmlns:a16="http://schemas.microsoft.com/office/drawing/2014/main" id="{0C85947A-BAA9-0AF0-31D5-B9C9296F389A}"/>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226152" y="4420156"/>
            <a:ext cx="2067148" cy="2526595"/>
          </a:xfrm>
          <a:prstGeom prst="rect">
            <a:avLst/>
          </a:prstGeom>
        </p:spPr>
      </p:pic>
      <p:pic>
        <p:nvPicPr>
          <p:cNvPr id="17" name="Picture 16">
            <a:extLst>
              <a:ext uri="{FF2B5EF4-FFF2-40B4-BE49-F238E27FC236}">
                <a16:creationId xmlns:a16="http://schemas.microsoft.com/office/drawing/2014/main" id="{E07C60BA-EFE6-FAAF-252A-42ED4A22757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75112" y="4843854"/>
            <a:ext cx="2135880" cy="2135880"/>
          </a:xfrm>
          <a:prstGeom prst="rect">
            <a:avLst/>
          </a:prstGeom>
        </p:spPr>
      </p:pic>
      <p:pic>
        <p:nvPicPr>
          <p:cNvPr id="18" name="Picture 17">
            <a:extLst>
              <a:ext uri="{FF2B5EF4-FFF2-40B4-BE49-F238E27FC236}">
                <a16:creationId xmlns:a16="http://schemas.microsoft.com/office/drawing/2014/main" id="{855377D4-ED67-8CE2-CCB9-EB00EA718CE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1809" y="3449908"/>
            <a:ext cx="2217157" cy="2217156"/>
          </a:xfrm>
          <a:prstGeom prst="rect">
            <a:avLst/>
          </a:prstGeom>
        </p:spPr>
      </p:pic>
      <p:pic>
        <p:nvPicPr>
          <p:cNvPr id="10" name="Picture 9">
            <a:extLst>
              <a:ext uri="{FF2B5EF4-FFF2-40B4-BE49-F238E27FC236}">
                <a16:creationId xmlns:a16="http://schemas.microsoft.com/office/drawing/2014/main" id="{4A9F2852-01A9-ECAD-A66E-E19C249D5CA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4862" y="4274658"/>
            <a:ext cx="2623031" cy="2623031"/>
          </a:xfrm>
          <a:prstGeom prst="rect">
            <a:avLst/>
          </a:prstGeom>
        </p:spPr>
      </p:pic>
      <p:pic>
        <p:nvPicPr>
          <p:cNvPr id="12" name="Picture 11">
            <a:extLst>
              <a:ext uri="{FF2B5EF4-FFF2-40B4-BE49-F238E27FC236}">
                <a16:creationId xmlns:a16="http://schemas.microsoft.com/office/drawing/2014/main" id="{CBD018E7-C098-72E5-637C-9767772A851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2763" y="4339359"/>
            <a:ext cx="2627074" cy="2627075"/>
          </a:xfrm>
          <a:prstGeom prst="rect">
            <a:avLst/>
          </a:prstGeom>
        </p:spPr>
      </p:pic>
      <p:sp>
        <p:nvSpPr>
          <p:cNvPr id="54" name="Freeform: Shape 53">
            <a:extLst>
              <a:ext uri="{FF2B5EF4-FFF2-40B4-BE49-F238E27FC236}">
                <a16:creationId xmlns:a16="http://schemas.microsoft.com/office/drawing/2014/main" id="{B7B3CD19-99DA-DED9-65BE-736EE58527F5}"/>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1907639B-036E-691C-C711-457EA16B01AB}"/>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716BAEA6-D10A-B9CD-BE6A-3B603B81D55D}"/>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a:p>
        </p:txBody>
      </p:sp>
      <p:grpSp>
        <p:nvGrpSpPr>
          <p:cNvPr id="21" name="Group 20">
            <a:extLst>
              <a:ext uri="{FF2B5EF4-FFF2-40B4-BE49-F238E27FC236}">
                <a16:creationId xmlns:a16="http://schemas.microsoft.com/office/drawing/2014/main" id="{3BD85732-3617-FEF0-A2C1-9B838B7755B9}"/>
              </a:ext>
            </a:extLst>
          </p:cNvPr>
          <p:cNvGrpSpPr/>
          <p:nvPr/>
        </p:nvGrpSpPr>
        <p:grpSpPr>
          <a:xfrm>
            <a:off x="4703222" y="708391"/>
            <a:ext cx="5602848" cy="3835218"/>
            <a:chOff x="4446417" y="501336"/>
            <a:chExt cx="5336904" cy="3653175"/>
          </a:xfrm>
        </p:grpSpPr>
        <p:sp>
          <p:nvSpPr>
            <p:cNvPr id="2" name="Freeform: Shape 1">
              <a:extLst>
                <a:ext uri="{FF2B5EF4-FFF2-40B4-BE49-F238E27FC236}">
                  <a16:creationId xmlns:a16="http://schemas.microsoft.com/office/drawing/2014/main" id="{ACE3AC0A-FA8E-B302-B589-1D06AFFDAE2C}"/>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393E6705-41D8-103A-167E-0C9C6C7B1567}"/>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pic>
        <p:nvPicPr>
          <p:cNvPr id="36" name="Picture 35" descr="A logo of a car brand&#10;&#10;AI-generated content may be incorrect.">
            <a:extLst>
              <a:ext uri="{FF2B5EF4-FFF2-40B4-BE49-F238E27FC236}">
                <a16:creationId xmlns:a16="http://schemas.microsoft.com/office/drawing/2014/main" id="{7AF4B77B-25F9-75D2-AD4F-D18BC4B447A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06130" y="1808179"/>
            <a:ext cx="5240132" cy="3241642"/>
          </a:xfrm>
          <a:prstGeom prst="rect">
            <a:avLst/>
          </a:prstGeom>
        </p:spPr>
      </p:pic>
      <p:pic>
        <p:nvPicPr>
          <p:cNvPr id="24" name="Picture 23">
            <a:extLst>
              <a:ext uri="{FF2B5EF4-FFF2-40B4-BE49-F238E27FC236}">
                <a16:creationId xmlns:a16="http://schemas.microsoft.com/office/drawing/2014/main" id="{035E30B8-0AA0-892F-955B-08901CF3B31B}"/>
              </a:ext>
            </a:extLst>
          </p:cNvPr>
          <p:cNvPicPr>
            <a:picLocks noChangeAspect="1"/>
          </p:cNvPicPr>
          <p:nvPr/>
        </p:nvPicPr>
        <p:blipFill rotWithShape="1">
          <a:blip r:embed="rId13">
            <a:biLevel thresh="25000"/>
            <a:alphaModFix amt="9000"/>
          </a:blip>
          <a:srcRect l="23922" t="32924" r="59657" b="33653"/>
          <a:stretch/>
        </p:blipFill>
        <p:spPr>
          <a:xfrm rot="16200000">
            <a:off x="2738783" y="-2875311"/>
            <a:ext cx="7136009" cy="12979337"/>
          </a:xfrm>
          <a:prstGeom prst="rect">
            <a:avLst/>
          </a:prstGeom>
        </p:spPr>
      </p:pic>
      <p:pic>
        <p:nvPicPr>
          <p:cNvPr id="4" name="Picture 3">
            <a:extLst>
              <a:ext uri="{FF2B5EF4-FFF2-40B4-BE49-F238E27FC236}">
                <a16:creationId xmlns:a16="http://schemas.microsoft.com/office/drawing/2014/main" id="{D8D0B2E3-DE63-EDCB-5D8F-5273E4576486}"/>
              </a:ext>
            </a:extLst>
          </p:cNvPr>
          <p:cNvPicPr>
            <a:picLocks noChangeAspect="1"/>
          </p:cNvPicPr>
          <p:nvPr/>
        </p:nvPicPr>
        <p:blipFill>
          <a:blip r:embed="rId14"/>
          <a:stretch>
            <a:fillRect/>
          </a:stretch>
        </p:blipFill>
        <p:spPr>
          <a:xfrm>
            <a:off x="3984600" y="3803783"/>
            <a:ext cx="2180951" cy="2180950"/>
          </a:xfrm>
          <a:prstGeom prst="rect">
            <a:avLst/>
          </a:prstGeom>
        </p:spPr>
      </p:pic>
      <p:pic>
        <p:nvPicPr>
          <p:cNvPr id="15" name="Picture 14">
            <a:extLst>
              <a:ext uri="{FF2B5EF4-FFF2-40B4-BE49-F238E27FC236}">
                <a16:creationId xmlns:a16="http://schemas.microsoft.com/office/drawing/2014/main" id="{17D53187-0F2B-A02F-2574-B8483AE13BF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353735" y="4725394"/>
            <a:ext cx="2187353" cy="2187351"/>
          </a:xfrm>
          <a:prstGeom prst="rect">
            <a:avLst/>
          </a:prstGeom>
        </p:spPr>
      </p:pic>
    </p:spTree>
    <p:extLst>
      <p:ext uri="{BB962C8B-B14F-4D97-AF65-F5344CB8AC3E}">
        <p14:creationId xmlns:p14="http://schemas.microsoft.com/office/powerpoint/2010/main" val="47454932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EA2EFD26-5B73-5A6F-BB6D-1CF5E2C3B07A}"/>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C8E48E22-6ECC-1FDE-6E1C-1E35B7F615BC}"/>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54" name="Freeform: Shape 53">
            <a:extLst>
              <a:ext uri="{FF2B5EF4-FFF2-40B4-BE49-F238E27FC236}">
                <a16:creationId xmlns:a16="http://schemas.microsoft.com/office/drawing/2014/main" id="{819035EF-8CFE-7169-7007-0D10269BE272}"/>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388B775-C5B8-FEB6-8CB7-FDAACB374435}"/>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137942AD-6C15-3B55-92A5-477C3C5BB3EF}"/>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92F3615E-BE08-55DC-C997-FD5740F69108}"/>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6D55C364-5CE2-3669-CE86-EC8ED77F2696}"/>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3143D7E9-1C4F-DE33-A2D7-49E8B92BDF50}"/>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sp>
        <p:nvSpPr>
          <p:cNvPr id="3" name="TextBox 2">
            <a:extLst>
              <a:ext uri="{FF2B5EF4-FFF2-40B4-BE49-F238E27FC236}">
                <a16:creationId xmlns:a16="http://schemas.microsoft.com/office/drawing/2014/main" id="{5879ED35-ED04-EDC6-5278-C621471CCE55}"/>
              </a:ext>
            </a:extLst>
          </p:cNvPr>
          <p:cNvSpPr txBox="1"/>
          <p:nvPr/>
        </p:nvSpPr>
        <p:spPr>
          <a:xfrm>
            <a:off x="2709862" y="-9853"/>
            <a:ext cx="6772274" cy="646331"/>
          </a:xfrm>
          <a:prstGeom prst="rect">
            <a:avLst/>
          </a:prstGeom>
          <a:noFill/>
        </p:spPr>
        <p:txBody>
          <a:bodyPr wrap="square">
            <a:spAutoFit/>
          </a:bodyPr>
          <a:lstStyle/>
          <a:p>
            <a:pPr algn="ctr"/>
            <a:r>
              <a:rPr lang="en-IN" sz="3600" b="1" i="0" dirty="0">
                <a:solidFill>
                  <a:schemeClr val="accent2">
                    <a:lumMod val="60000"/>
                    <a:lumOff val="40000"/>
                  </a:schemeClr>
                </a:solidFill>
                <a:effectLst/>
                <a:latin typeface="ui-sans-serif"/>
              </a:rPr>
              <a:t>EDA - Univariate Analysis</a:t>
            </a:r>
          </a:p>
        </p:txBody>
      </p:sp>
      <p:pic>
        <p:nvPicPr>
          <p:cNvPr id="5" name="Picture 4">
            <a:extLst>
              <a:ext uri="{FF2B5EF4-FFF2-40B4-BE49-F238E27FC236}">
                <a16:creationId xmlns:a16="http://schemas.microsoft.com/office/drawing/2014/main" id="{0EF3D515-2ACB-81F8-20CB-43038A931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678394"/>
            <a:ext cx="5295899" cy="1980140"/>
          </a:xfrm>
          <a:prstGeom prst="rect">
            <a:avLst/>
          </a:prstGeom>
        </p:spPr>
      </p:pic>
      <p:pic>
        <p:nvPicPr>
          <p:cNvPr id="12" name="Picture 11" descr="A graph of a number of people&#10;&#10;AI-generated content may be incorrect.">
            <a:extLst>
              <a:ext uri="{FF2B5EF4-FFF2-40B4-BE49-F238E27FC236}">
                <a16:creationId xmlns:a16="http://schemas.microsoft.com/office/drawing/2014/main" id="{A3105765-2F3D-8A43-91BA-FCB749B5BE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569" y="3949883"/>
            <a:ext cx="5792169" cy="2361200"/>
          </a:xfrm>
          <a:prstGeom prst="rect">
            <a:avLst/>
          </a:prstGeom>
        </p:spPr>
      </p:pic>
      <p:sp>
        <p:nvSpPr>
          <p:cNvPr id="14" name="Rectangle 1">
            <a:extLst>
              <a:ext uri="{FF2B5EF4-FFF2-40B4-BE49-F238E27FC236}">
                <a16:creationId xmlns:a16="http://schemas.microsoft.com/office/drawing/2014/main" id="{AC9E0657-02CB-4BF4-6282-F17EBB316B12}"/>
              </a:ext>
            </a:extLst>
          </p:cNvPr>
          <p:cNvSpPr>
            <a:spLocks noChangeArrowheads="1"/>
          </p:cNvSpPr>
          <p:nvPr/>
        </p:nvSpPr>
        <p:spPr bwMode="auto">
          <a:xfrm>
            <a:off x="6395546" y="1750684"/>
            <a:ext cx="50124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Dataset covers IPL seasons from </a:t>
            </a:r>
            <a:r>
              <a:rPr kumimoji="0" lang="en-US" altLang="en-US" sz="1800" b="1" i="0" u="none" strike="noStrike" cap="none" normalizeH="0" baseline="0" dirty="0">
                <a:ln>
                  <a:noFill/>
                </a:ln>
                <a:solidFill>
                  <a:schemeClr val="bg1"/>
                </a:solidFill>
                <a:effectLst/>
                <a:latin typeface="Arial" panose="020B0604020202020204" pitchFamily="34" charset="0"/>
              </a:rPr>
              <a:t>2008 to 2019</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Some seasons like </a:t>
            </a:r>
            <a:r>
              <a:rPr kumimoji="0" lang="en-US" altLang="en-US" sz="1800" b="1" i="0" u="none" strike="noStrike" cap="none" normalizeH="0" baseline="0" dirty="0">
                <a:ln>
                  <a:noFill/>
                </a:ln>
                <a:solidFill>
                  <a:schemeClr val="bg1"/>
                </a:solidFill>
                <a:effectLst/>
                <a:latin typeface="Arial" panose="020B0604020202020204" pitchFamily="34" charset="0"/>
              </a:rPr>
              <a:t>2013</a:t>
            </a:r>
            <a:r>
              <a:rPr kumimoji="0" lang="en-US" altLang="en-US" sz="1800" b="0" i="0" u="none" strike="noStrike" cap="none" normalizeH="0" baseline="0" dirty="0">
                <a:ln>
                  <a:noFill/>
                </a:ln>
                <a:solidFill>
                  <a:schemeClr val="bg1"/>
                </a:solidFill>
                <a:effectLst/>
                <a:latin typeface="Arial" panose="020B0604020202020204" pitchFamily="34" charset="0"/>
              </a:rPr>
              <a:t> had the highest number of matches.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Early seasons (2008–2010) had comparatively fewer matches.</a:t>
            </a:r>
          </a:p>
        </p:txBody>
      </p:sp>
      <p:sp>
        <p:nvSpPr>
          <p:cNvPr id="17" name="TextBox 16">
            <a:extLst>
              <a:ext uri="{FF2B5EF4-FFF2-40B4-BE49-F238E27FC236}">
                <a16:creationId xmlns:a16="http://schemas.microsoft.com/office/drawing/2014/main" id="{DF458B79-E1E4-F66D-D955-ADAD1FF7C76B}"/>
              </a:ext>
            </a:extLst>
          </p:cNvPr>
          <p:cNvSpPr txBox="1"/>
          <p:nvPr/>
        </p:nvSpPr>
        <p:spPr>
          <a:xfrm>
            <a:off x="402929" y="4225343"/>
            <a:ext cx="5079686" cy="1754326"/>
          </a:xfrm>
          <a:prstGeom prst="rect">
            <a:avLst/>
          </a:prstGeom>
          <a:noFill/>
        </p:spPr>
        <p:txBody>
          <a:bodyPr wrap="square">
            <a:spAutoFit/>
          </a:bodyPr>
          <a:lstStyle/>
          <a:p>
            <a:pPr marL="285750" indent="-285750" algn="just">
              <a:buFont typeface="Arial" panose="020B0604020202020204" pitchFamily="34" charset="0"/>
              <a:buChar char="•"/>
            </a:pPr>
            <a:r>
              <a:rPr lang="en-US" b="1" dirty="0">
                <a:solidFill>
                  <a:schemeClr val="bg1"/>
                </a:solidFill>
              </a:rPr>
              <a:t>Mumbai</a:t>
            </a:r>
            <a:r>
              <a:rPr lang="en-US" dirty="0">
                <a:solidFill>
                  <a:schemeClr val="bg1"/>
                </a:solidFill>
              </a:rPr>
              <a:t> hosted the most matches, followed by Kolkata and Delhi.</a:t>
            </a:r>
          </a:p>
          <a:p>
            <a:pPr marL="285750" indent="-285750" algn="just">
              <a:buFont typeface="Arial" panose="020B0604020202020204" pitchFamily="34" charset="0"/>
              <a:buChar char="•"/>
            </a:pPr>
            <a:r>
              <a:rPr lang="en-US" dirty="0">
                <a:solidFill>
                  <a:schemeClr val="bg1"/>
                </a:solidFill>
              </a:rPr>
              <a:t>Cities like </a:t>
            </a:r>
            <a:r>
              <a:rPr lang="en-US" b="1" dirty="0">
                <a:solidFill>
                  <a:schemeClr val="bg1"/>
                </a:solidFill>
              </a:rPr>
              <a:t>Durban, Pune, Chandigarh</a:t>
            </a:r>
            <a:r>
              <a:rPr lang="en-US" dirty="0">
                <a:solidFill>
                  <a:schemeClr val="bg1"/>
                </a:solidFill>
              </a:rPr>
              <a:t> had fewer matches.</a:t>
            </a:r>
          </a:p>
          <a:p>
            <a:pPr marL="285750" indent="-285750" algn="just">
              <a:buFont typeface="Arial" panose="020B0604020202020204" pitchFamily="34" charset="0"/>
              <a:buChar char="•"/>
            </a:pPr>
            <a:r>
              <a:rPr lang="en-US" dirty="0">
                <a:solidFill>
                  <a:schemeClr val="bg1"/>
                </a:solidFill>
              </a:rPr>
              <a:t>Venue distribution shows IPL matches were played across many cities.</a:t>
            </a:r>
          </a:p>
        </p:txBody>
      </p:sp>
      <p:sp>
        <p:nvSpPr>
          <p:cNvPr id="24" name="TextBox 23">
            <a:extLst>
              <a:ext uri="{FF2B5EF4-FFF2-40B4-BE49-F238E27FC236}">
                <a16:creationId xmlns:a16="http://schemas.microsoft.com/office/drawing/2014/main" id="{593BBBFB-E3DC-1914-6BBE-3EC4FC04060A}"/>
              </a:ext>
            </a:extLst>
          </p:cNvPr>
          <p:cNvSpPr txBox="1"/>
          <p:nvPr/>
        </p:nvSpPr>
        <p:spPr>
          <a:xfrm>
            <a:off x="2833583" y="731478"/>
            <a:ext cx="6966584" cy="553998"/>
          </a:xfrm>
          <a:prstGeom prst="rect">
            <a:avLst/>
          </a:prstGeom>
          <a:noFill/>
        </p:spPr>
        <p:txBody>
          <a:bodyPr wrap="square">
            <a:spAutoFit/>
          </a:bodyPr>
          <a:lstStyle/>
          <a:p>
            <a:pPr algn="ctr"/>
            <a:r>
              <a:rPr lang="en-IN" sz="3000" dirty="0">
                <a:solidFill>
                  <a:schemeClr val="accent3">
                    <a:lumMod val="60000"/>
                    <a:lumOff val="40000"/>
                  </a:schemeClr>
                </a:solidFill>
              </a:rPr>
              <a:t>Season Count &amp; City Count</a:t>
            </a:r>
          </a:p>
        </p:txBody>
      </p:sp>
    </p:spTree>
    <p:extLst>
      <p:ext uri="{BB962C8B-B14F-4D97-AF65-F5344CB8AC3E}">
        <p14:creationId xmlns:p14="http://schemas.microsoft.com/office/powerpoint/2010/main" val="130062334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775AECEF-6CCD-EB4C-1E9A-E43E61B46D71}"/>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FDD9E5CF-4681-82E0-B505-9F9CA3AEDCD2}"/>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56" name="Freeform: Shape 55">
            <a:extLst>
              <a:ext uri="{FF2B5EF4-FFF2-40B4-BE49-F238E27FC236}">
                <a16:creationId xmlns:a16="http://schemas.microsoft.com/office/drawing/2014/main" id="{E2E2571A-0246-D116-87BB-1A45916F5981}"/>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D1CB3DD4-DDB4-3A14-662E-B0A2E8FA7B4B}"/>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4E21F1EC-D711-1B31-418F-F392AC7C32F6}"/>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D9AF8D12-8D1A-7387-8418-EB10B3312A8E}"/>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9E1F7FA3-B7C6-15FA-7512-C20785B1B559}"/>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sp>
        <p:nvSpPr>
          <p:cNvPr id="76" name="Freeform: Shape 75">
            <a:extLst>
              <a:ext uri="{FF2B5EF4-FFF2-40B4-BE49-F238E27FC236}">
                <a16:creationId xmlns:a16="http://schemas.microsoft.com/office/drawing/2014/main" id="{1C98972F-132E-C803-416A-0EA9A9EFF57D}"/>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 name="TextBox 4">
            <a:extLst>
              <a:ext uri="{FF2B5EF4-FFF2-40B4-BE49-F238E27FC236}">
                <a16:creationId xmlns:a16="http://schemas.microsoft.com/office/drawing/2014/main" id="{4D79A02E-D893-60A8-7D42-3E7769459811}"/>
              </a:ext>
            </a:extLst>
          </p:cNvPr>
          <p:cNvSpPr txBox="1"/>
          <p:nvPr/>
        </p:nvSpPr>
        <p:spPr>
          <a:xfrm>
            <a:off x="1615310" y="447628"/>
            <a:ext cx="8958213" cy="553998"/>
          </a:xfrm>
          <a:prstGeom prst="rect">
            <a:avLst/>
          </a:prstGeom>
          <a:noFill/>
        </p:spPr>
        <p:txBody>
          <a:bodyPr wrap="square">
            <a:spAutoFit/>
          </a:bodyPr>
          <a:lstStyle/>
          <a:p>
            <a:pPr algn="ctr"/>
            <a:r>
              <a:rPr lang="en-IN" sz="3000" dirty="0">
                <a:solidFill>
                  <a:schemeClr val="accent3">
                    <a:lumMod val="60000"/>
                    <a:lumOff val="40000"/>
                  </a:schemeClr>
                </a:solidFill>
              </a:rPr>
              <a:t>Toss Winner Count &amp;  Toss Decision Pie Chart</a:t>
            </a:r>
            <a:endParaRPr lang="en-IN" sz="3000" dirty="0">
              <a:solidFill>
                <a:schemeClr val="accent3">
                  <a:lumMod val="60000"/>
                  <a:lumOff val="40000"/>
                </a:schemeClr>
              </a:solidFill>
              <a:latin typeface="Segoe UI" panose="020B0502040204020203" pitchFamily="34" charset="0"/>
              <a:cs typeface="Segoe UI" panose="020B0502040204020203" pitchFamily="34" charset="0"/>
            </a:endParaRPr>
          </a:p>
        </p:txBody>
      </p:sp>
      <p:pic>
        <p:nvPicPr>
          <p:cNvPr id="8" name="Picture 7" descr="A graph with green bars&#10;&#10;AI-generated content may be incorrect.">
            <a:extLst>
              <a:ext uri="{FF2B5EF4-FFF2-40B4-BE49-F238E27FC236}">
                <a16:creationId xmlns:a16="http://schemas.microsoft.com/office/drawing/2014/main" id="{1A3464C2-7F56-5BC3-198D-A2D3E9487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07" y="1452677"/>
            <a:ext cx="5427910" cy="2318211"/>
          </a:xfrm>
          <a:prstGeom prst="rect">
            <a:avLst/>
          </a:prstGeom>
        </p:spPr>
      </p:pic>
      <p:pic>
        <p:nvPicPr>
          <p:cNvPr id="18" name="Picture 17" descr="A blue and orange pie chart&#10;&#10;AI-generated content may be incorrect.">
            <a:extLst>
              <a:ext uri="{FF2B5EF4-FFF2-40B4-BE49-F238E27FC236}">
                <a16:creationId xmlns:a16="http://schemas.microsoft.com/office/drawing/2014/main" id="{699601C2-7E91-D478-430B-22E868F26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450" y="3344416"/>
            <a:ext cx="3842950" cy="3142866"/>
          </a:xfrm>
          <a:prstGeom prst="rect">
            <a:avLst/>
          </a:prstGeom>
        </p:spPr>
      </p:pic>
      <p:sp>
        <p:nvSpPr>
          <p:cNvPr id="19" name="Rectangle 1">
            <a:extLst>
              <a:ext uri="{FF2B5EF4-FFF2-40B4-BE49-F238E27FC236}">
                <a16:creationId xmlns:a16="http://schemas.microsoft.com/office/drawing/2014/main" id="{5BDCC215-5CCC-9525-F363-913CB56DB7D2}"/>
              </a:ext>
            </a:extLst>
          </p:cNvPr>
          <p:cNvSpPr>
            <a:spLocks noChangeArrowheads="1"/>
          </p:cNvSpPr>
          <p:nvPr/>
        </p:nvSpPr>
        <p:spPr bwMode="auto">
          <a:xfrm>
            <a:off x="6514002" y="1378481"/>
            <a:ext cx="542790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Mumbai Indians</a:t>
            </a:r>
            <a:r>
              <a:rPr kumimoji="0" lang="en-US" altLang="en-US" sz="1800" b="0" i="0" u="none" strike="noStrike" cap="none" normalizeH="0" baseline="0" dirty="0">
                <a:ln>
                  <a:noFill/>
                </a:ln>
                <a:solidFill>
                  <a:schemeClr val="bg1"/>
                </a:solidFill>
                <a:effectLst/>
                <a:latin typeface="Arial" panose="020B0604020202020204" pitchFamily="34" charset="0"/>
              </a:rPr>
              <a:t> won the highest number of tosses.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Kolkata Knight Riders and Chennai Super Kings follow closely.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Toss wins are evenly distributed among top-performing franchises</a:t>
            </a:r>
            <a:r>
              <a:rPr lang="en-US" altLang="en-US" dirty="0">
                <a:solidFill>
                  <a:schemeClr val="bg1"/>
                </a:solidFill>
                <a:latin typeface="Arial" panose="020B0604020202020204" pitchFamily="34" charset="0"/>
              </a:rPr>
              <a: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0" name="Rectangle 2">
            <a:extLst>
              <a:ext uri="{FF2B5EF4-FFF2-40B4-BE49-F238E27FC236}">
                <a16:creationId xmlns:a16="http://schemas.microsoft.com/office/drawing/2014/main" id="{A63C34F6-5EC5-078A-675F-825A40EF4A9B}"/>
              </a:ext>
            </a:extLst>
          </p:cNvPr>
          <p:cNvSpPr>
            <a:spLocks noChangeArrowheads="1"/>
          </p:cNvSpPr>
          <p:nvPr/>
        </p:nvSpPr>
        <p:spPr bwMode="auto">
          <a:xfrm>
            <a:off x="1016517" y="4103386"/>
            <a:ext cx="5269983"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61% of toss winners chose to field (chasing strategy).</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Only 39% of toss winners chose to bat.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Teams generally preferred chasing as a safer strategy.</a:t>
            </a:r>
          </a:p>
        </p:txBody>
      </p:sp>
    </p:spTree>
    <p:extLst>
      <p:ext uri="{BB962C8B-B14F-4D97-AF65-F5344CB8AC3E}">
        <p14:creationId xmlns:p14="http://schemas.microsoft.com/office/powerpoint/2010/main" val="52341725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79A9DA41-F220-D732-AD0D-D7AE7725D085}"/>
            </a:ext>
          </a:extLst>
        </p:cNvPr>
        <p:cNvGrpSpPr/>
        <p:nvPr/>
      </p:nvGrpSpPr>
      <p:grpSpPr>
        <a:xfrm>
          <a:off x="0" y="0"/>
          <a:ext cx="0" cy="0"/>
          <a:chOff x="0" y="0"/>
          <a:chExt cx="0" cy="0"/>
        </a:xfrm>
      </p:grpSpPr>
      <p:sp>
        <p:nvSpPr>
          <p:cNvPr id="56" name="Freeform: Shape 55">
            <a:extLst>
              <a:ext uri="{FF2B5EF4-FFF2-40B4-BE49-F238E27FC236}">
                <a16:creationId xmlns:a16="http://schemas.microsoft.com/office/drawing/2014/main" id="{3094BC30-4BCD-C328-74B0-E76E8BAF99E5}"/>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50782F29-DC8F-EDF1-EC32-017B575C75A9}"/>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551DD0CA-8421-82F2-D815-182B722C22B3}"/>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F7DDEE7B-0722-50D4-B860-C5928346B6C2}"/>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E193040C-7AC5-BECD-FB4B-814FD2FFFCDA}"/>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sp>
        <p:nvSpPr>
          <p:cNvPr id="101" name="TextBox 100">
            <a:extLst>
              <a:ext uri="{FF2B5EF4-FFF2-40B4-BE49-F238E27FC236}">
                <a16:creationId xmlns:a16="http://schemas.microsoft.com/office/drawing/2014/main" id="{DEE0C386-3E81-1960-B604-FE7FF451EC7F}"/>
              </a:ext>
            </a:extLst>
          </p:cNvPr>
          <p:cNvSpPr txBox="1"/>
          <p:nvPr/>
        </p:nvSpPr>
        <p:spPr>
          <a:xfrm>
            <a:off x="2709863" y="24616"/>
            <a:ext cx="6772274" cy="646331"/>
          </a:xfrm>
          <a:prstGeom prst="rect">
            <a:avLst/>
          </a:prstGeom>
          <a:noFill/>
        </p:spPr>
        <p:txBody>
          <a:bodyPr wrap="square">
            <a:spAutoFit/>
          </a:bodyPr>
          <a:lstStyle/>
          <a:p>
            <a:pPr algn="ctr"/>
            <a:r>
              <a:rPr lang="en-IN" sz="3600" b="1" i="0" dirty="0">
                <a:solidFill>
                  <a:schemeClr val="accent2">
                    <a:lumMod val="60000"/>
                    <a:lumOff val="40000"/>
                  </a:schemeClr>
                </a:solidFill>
                <a:effectLst/>
                <a:latin typeface="ui-sans-serif"/>
              </a:rPr>
              <a:t>EDA - Bivariate Analysis</a:t>
            </a:r>
          </a:p>
        </p:txBody>
      </p:sp>
      <p:sp>
        <p:nvSpPr>
          <p:cNvPr id="76" name="Freeform: Shape 75">
            <a:extLst>
              <a:ext uri="{FF2B5EF4-FFF2-40B4-BE49-F238E27FC236}">
                <a16:creationId xmlns:a16="http://schemas.microsoft.com/office/drawing/2014/main" id="{ADA8F3AB-8EC2-740A-4490-D9FC90B0F552}"/>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pic>
        <p:nvPicPr>
          <p:cNvPr id="8" name="Picture 7" descr="A diagram of a game&#10;&#10;AI-generated content may be incorrect.">
            <a:extLst>
              <a:ext uri="{FF2B5EF4-FFF2-40B4-BE49-F238E27FC236}">
                <a16:creationId xmlns:a16="http://schemas.microsoft.com/office/drawing/2014/main" id="{BF0D37CF-4536-6DEF-F470-E9126FF25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900" y="1418147"/>
            <a:ext cx="4567128" cy="2571330"/>
          </a:xfrm>
          <a:prstGeom prst="rect">
            <a:avLst/>
          </a:prstGeom>
        </p:spPr>
      </p:pic>
      <p:pic>
        <p:nvPicPr>
          <p:cNvPr id="18" name="Picture 17">
            <a:extLst>
              <a:ext uri="{FF2B5EF4-FFF2-40B4-BE49-F238E27FC236}">
                <a16:creationId xmlns:a16="http://schemas.microsoft.com/office/drawing/2014/main" id="{98A7A065-CC65-3EBB-878E-04258D4F8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420" y="3989477"/>
            <a:ext cx="5206001" cy="2560010"/>
          </a:xfrm>
          <a:prstGeom prst="rect">
            <a:avLst/>
          </a:prstGeom>
        </p:spPr>
      </p:pic>
      <p:sp>
        <p:nvSpPr>
          <p:cNvPr id="22" name="Rectangle 1">
            <a:extLst>
              <a:ext uri="{FF2B5EF4-FFF2-40B4-BE49-F238E27FC236}">
                <a16:creationId xmlns:a16="http://schemas.microsoft.com/office/drawing/2014/main" id="{040AF71F-45B5-4F49-0038-0EAE97D63DD1}"/>
              </a:ext>
            </a:extLst>
          </p:cNvPr>
          <p:cNvSpPr>
            <a:spLocks noChangeArrowheads="1"/>
          </p:cNvSpPr>
          <p:nvPr/>
        </p:nvSpPr>
        <p:spPr bwMode="auto">
          <a:xfrm>
            <a:off x="5215556" y="1564504"/>
            <a:ext cx="5863590" cy="1703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Teams like </a:t>
            </a:r>
            <a:r>
              <a:rPr kumimoji="0" lang="en-US" altLang="en-US" sz="1800" b="1" i="0" u="none" strike="noStrike" cap="none" normalizeH="0" baseline="0" dirty="0">
                <a:ln>
                  <a:noFill/>
                </a:ln>
                <a:solidFill>
                  <a:schemeClr val="bg1"/>
                </a:solidFill>
                <a:effectLst/>
                <a:latin typeface="Arial" panose="020B0604020202020204" pitchFamily="34" charset="0"/>
              </a:rPr>
              <a:t>Mumbai Indians &amp; KKR</a:t>
            </a:r>
            <a:r>
              <a:rPr kumimoji="0" lang="en-US" altLang="en-US" sz="1800" b="0" i="0" u="none" strike="noStrike" cap="none" normalizeH="0" baseline="0" dirty="0">
                <a:ln>
                  <a:noFill/>
                </a:ln>
                <a:solidFill>
                  <a:schemeClr val="bg1"/>
                </a:solidFill>
                <a:effectLst/>
                <a:latin typeface="Arial" panose="020B0604020202020204" pitchFamily="34" charset="0"/>
              </a:rPr>
              <a:t> showed balanced toss decisions.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Some teams leaned more toward fielding first.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Toss decision patterns varied across franchises.</a:t>
            </a:r>
          </a:p>
        </p:txBody>
      </p:sp>
      <p:sp>
        <p:nvSpPr>
          <p:cNvPr id="24" name="Rectangle 2">
            <a:extLst>
              <a:ext uri="{FF2B5EF4-FFF2-40B4-BE49-F238E27FC236}">
                <a16:creationId xmlns:a16="http://schemas.microsoft.com/office/drawing/2014/main" id="{70E09E74-33EF-3B91-1792-DD8E8C4E4D0C}"/>
              </a:ext>
            </a:extLst>
          </p:cNvPr>
          <p:cNvSpPr>
            <a:spLocks noChangeArrowheads="1"/>
          </p:cNvSpPr>
          <p:nvPr/>
        </p:nvSpPr>
        <p:spPr bwMode="auto">
          <a:xfrm>
            <a:off x="742950" y="4001620"/>
            <a:ext cx="4377691"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Similar distribution of toss decisions as Team 1.</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Fielding was the most common choice.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No team had a dominant preference for batting first.</a:t>
            </a:r>
          </a:p>
        </p:txBody>
      </p:sp>
      <p:sp>
        <p:nvSpPr>
          <p:cNvPr id="27" name="TextBox 26">
            <a:extLst>
              <a:ext uri="{FF2B5EF4-FFF2-40B4-BE49-F238E27FC236}">
                <a16:creationId xmlns:a16="http://schemas.microsoft.com/office/drawing/2014/main" id="{7E928E9F-4A02-E650-9D2D-F0A7B93CF66A}"/>
              </a:ext>
            </a:extLst>
          </p:cNvPr>
          <p:cNvSpPr txBox="1"/>
          <p:nvPr/>
        </p:nvSpPr>
        <p:spPr>
          <a:xfrm>
            <a:off x="1737360" y="706065"/>
            <a:ext cx="9212579" cy="553998"/>
          </a:xfrm>
          <a:prstGeom prst="rect">
            <a:avLst/>
          </a:prstGeom>
          <a:noFill/>
        </p:spPr>
        <p:txBody>
          <a:bodyPr wrap="square">
            <a:spAutoFit/>
          </a:bodyPr>
          <a:lstStyle/>
          <a:p>
            <a:pPr algn="ctr"/>
            <a:r>
              <a:rPr lang="en-US" sz="3000" dirty="0">
                <a:solidFill>
                  <a:schemeClr val="accent3">
                    <a:lumMod val="60000"/>
                    <a:lumOff val="40000"/>
                  </a:schemeClr>
                </a:solidFill>
              </a:rPr>
              <a:t>Team 1 vs Toss Decision &amp; Team 2 vs Toss Decision</a:t>
            </a:r>
            <a:endParaRPr lang="en-IN" sz="3000" dirty="0">
              <a:solidFill>
                <a:schemeClr val="accent3">
                  <a:lumMod val="60000"/>
                  <a:lumOff val="40000"/>
                </a:schemeClr>
              </a:solidFill>
            </a:endParaRPr>
          </a:p>
        </p:txBody>
      </p:sp>
    </p:spTree>
    <p:extLst>
      <p:ext uri="{BB962C8B-B14F-4D97-AF65-F5344CB8AC3E}">
        <p14:creationId xmlns:p14="http://schemas.microsoft.com/office/powerpoint/2010/main" val="423304072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3F10E0C5-C324-ABC4-3F5A-F467EDF77A99}"/>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6385784D-CADE-6DA1-7EA1-4225E0D4081F}"/>
              </a:ext>
            </a:extLst>
          </p:cNvPr>
          <p:cNvPicPr>
            <a:picLocks noChangeAspect="1"/>
          </p:cNvPicPr>
          <p:nvPr/>
        </p:nvPicPr>
        <p:blipFill rotWithShape="1">
          <a:blip r:embed="rId2" cstate="screen">
            <a:alphaModFix amt="11000"/>
            <a:extLst>
              <a:ext uri="{28A0092B-C50C-407E-A947-70E740481C1C}">
                <a14:useLocalDpi xmlns:a14="http://schemas.microsoft.com/office/drawing/2010/main"/>
              </a:ext>
            </a:extLst>
          </a:blip>
          <a:srcRect/>
          <a:stretch>
            <a:fillRect/>
          </a:stretch>
        </p:blipFill>
        <p:spPr>
          <a:xfrm>
            <a:off x="0" y="0"/>
            <a:ext cx="12192000" cy="6897234"/>
          </a:xfrm>
          <a:prstGeom prst="rect">
            <a:avLst/>
          </a:prstGeom>
        </p:spPr>
      </p:pic>
      <p:grpSp>
        <p:nvGrpSpPr>
          <p:cNvPr id="21" name="Group 20">
            <a:extLst>
              <a:ext uri="{FF2B5EF4-FFF2-40B4-BE49-F238E27FC236}">
                <a16:creationId xmlns:a16="http://schemas.microsoft.com/office/drawing/2014/main" id="{1DFAC08B-8D12-F80B-3544-298218EB53B6}"/>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91DB2F51-43A0-56A8-E5DB-3910A7536DB2}"/>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00550740-8511-7FE1-0E1A-7F44D0921313}"/>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pic>
        <p:nvPicPr>
          <p:cNvPr id="16" name="Picture 15">
            <a:extLst>
              <a:ext uri="{FF2B5EF4-FFF2-40B4-BE49-F238E27FC236}">
                <a16:creationId xmlns:a16="http://schemas.microsoft.com/office/drawing/2014/main" id="{92E3FC51-62E7-B686-93CA-47FE3D2A4E47}"/>
              </a:ext>
            </a:extLst>
          </p:cNvPr>
          <p:cNvPicPr>
            <a:picLocks noChangeAspect="1"/>
          </p:cNvPicPr>
          <p:nvPr/>
        </p:nvPicPr>
        <p:blipFill rotWithShape="1">
          <a:blip r:embed="rId3">
            <a:biLevel thresh="25000"/>
            <a:alphaModFix amt="9000"/>
          </a:blip>
          <a:srcRect l="23922" t="32924" r="59657" b="33653"/>
          <a:stretch/>
        </p:blipFill>
        <p:spPr>
          <a:xfrm rot="16200000">
            <a:off x="2852360" y="-2481641"/>
            <a:ext cx="6487281" cy="12192000"/>
          </a:xfrm>
          <a:prstGeom prst="rect">
            <a:avLst/>
          </a:prstGeom>
        </p:spPr>
      </p:pic>
      <p:sp>
        <p:nvSpPr>
          <p:cNvPr id="56" name="Freeform: Shape 55">
            <a:extLst>
              <a:ext uri="{FF2B5EF4-FFF2-40B4-BE49-F238E27FC236}">
                <a16:creationId xmlns:a16="http://schemas.microsoft.com/office/drawing/2014/main" id="{3913CA2C-52FA-B7A8-4B4E-EC3D0AF2C99C}"/>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5AFE39CA-9485-D443-3E5C-810DE2BD4C78}"/>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101" name="TextBox 100">
            <a:extLst>
              <a:ext uri="{FF2B5EF4-FFF2-40B4-BE49-F238E27FC236}">
                <a16:creationId xmlns:a16="http://schemas.microsoft.com/office/drawing/2014/main" id="{8BBDA288-2501-6836-743E-7ECB16DA8F6A}"/>
              </a:ext>
            </a:extLst>
          </p:cNvPr>
          <p:cNvSpPr txBox="1"/>
          <p:nvPr/>
        </p:nvSpPr>
        <p:spPr>
          <a:xfrm>
            <a:off x="1704118" y="334769"/>
            <a:ext cx="9253772" cy="584775"/>
          </a:xfrm>
          <a:prstGeom prst="rect">
            <a:avLst/>
          </a:prstGeom>
          <a:noFill/>
        </p:spPr>
        <p:txBody>
          <a:bodyPr wrap="square">
            <a:spAutoFit/>
          </a:bodyPr>
          <a:lstStyle/>
          <a:p>
            <a:pPr algn="ctr"/>
            <a:r>
              <a:rPr lang="en-IN" sz="3000" dirty="0">
                <a:solidFill>
                  <a:schemeClr val="accent3">
                    <a:lumMod val="60000"/>
                    <a:lumOff val="40000"/>
                  </a:schemeClr>
                </a:solidFill>
              </a:rPr>
              <a:t>Average Runs by City &amp; </a:t>
            </a:r>
            <a:r>
              <a:rPr lang="en-US" sz="3200" dirty="0">
                <a:solidFill>
                  <a:schemeClr val="accent3">
                    <a:lumMod val="60000"/>
                    <a:lumOff val="40000"/>
                  </a:schemeClr>
                </a:solidFill>
              </a:rPr>
              <a:t>Season vs Winner Scatter Plot</a:t>
            </a:r>
            <a:endParaRPr lang="en-IN" sz="3000" b="0" i="0" dirty="0">
              <a:solidFill>
                <a:schemeClr val="accent3">
                  <a:lumMod val="60000"/>
                  <a:lumOff val="4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76" name="Freeform: Shape 75">
            <a:extLst>
              <a:ext uri="{FF2B5EF4-FFF2-40B4-BE49-F238E27FC236}">
                <a16:creationId xmlns:a16="http://schemas.microsoft.com/office/drawing/2014/main" id="{471C7940-B589-A6A9-B35E-03A0528712BC}"/>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pic>
        <p:nvPicPr>
          <p:cNvPr id="14" name="Picture 13">
            <a:extLst>
              <a:ext uri="{FF2B5EF4-FFF2-40B4-BE49-F238E27FC236}">
                <a16:creationId xmlns:a16="http://schemas.microsoft.com/office/drawing/2014/main" id="{7123AFE3-3A30-A79A-CAE5-CB829FA15E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121" y="1373508"/>
            <a:ext cx="5778797" cy="2338503"/>
          </a:xfrm>
          <a:prstGeom prst="rect">
            <a:avLst/>
          </a:prstGeom>
        </p:spPr>
      </p:pic>
      <p:pic>
        <p:nvPicPr>
          <p:cNvPr id="4" name="Picture 3" descr="A screen shot of a diagram&#10;&#10;AI-generated content may be incorrect.">
            <a:extLst>
              <a:ext uri="{FF2B5EF4-FFF2-40B4-BE49-F238E27FC236}">
                <a16:creationId xmlns:a16="http://schemas.microsoft.com/office/drawing/2014/main" id="{ECA0C9AB-C33D-B809-7073-E456A0F51D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918" y="3712011"/>
            <a:ext cx="5494254" cy="2788831"/>
          </a:xfrm>
          <a:prstGeom prst="rect">
            <a:avLst/>
          </a:prstGeom>
        </p:spPr>
      </p:pic>
      <p:sp>
        <p:nvSpPr>
          <p:cNvPr id="5" name="Rectangle 1">
            <a:extLst>
              <a:ext uri="{FF2B5EF4-FFF2-40B4-BE49-F238E27FC236}">
                <a16:creationId xmlns:a16="http://schemas.microsoft.com/office/drawing/2014/main" id="{0AACFEFB-1BCD-F5A1-D134-5D3C18342E04}"/>
              </a:ext>
            </a:extLst>
          </p:cNvPr>
          <p:cNvSpPr>
            <a:spLocks noChangeArrowheads="1"/>
          </p:cNvSpPr>
          <p:nvPr/>
        </p:nvSpPr>
        <p:spPr bwMode="auto">
          <a:xfrm>
            <a:off x="6331004" y="1572980"/>
            <a:ext cx="528608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Cities like </a:t>
            </a:r>
            <a:r>
              <a:rPr kumimoji="0" lang="en-US" altLang="en-US" sz="1800" b="1" i="0" u="none" strike="noStrike" cap="none" normalizeH="0" baseline="0" dirty="0">
                <a:ln>
                  <a:noFill/>
                </a:ln>
                <a:solidFill>
                  <a:schemeClr val="bg1"/>
                </a:solidFill>
                <a:effectLst/>
                <a:latin typeface="Arial" panose="020B0604020202020204" pitchFamily="34" charset="0"/>
              </a:rPr>
              <a:t>Dharamsala &amp; East London</a:t>
            </a:r>
            <a:r>
              <a:rPr kumimoji="0" lang="en-US" altLang="en-US" sz="1800" b="0" i="0" u="none" strike="noStrike" cap="none" normalizeH="0" baseline="0" dirty="0">
                <a:ln>
                  <a:noFill/>
                </a:ln>
                <a:solidFill>
                  <a:schemeClr val="bg1"/>
                </a:solidFill>
                <a:effectLst/>
                <a:latin typeface="Arial" panose="020B0604020202020204" pitchFamily="34" charset="0"/>
              </a:rPr>
              <a:t> had higher average win margins.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Most cities showed runs-based wins around 20–30 runs.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Pitch and ground conditions likely influenced outcomes.</a:t>
            </a:r>
          </a:p>
        </p:txBody>
      </p:sp>
      <p:sp>
        <p:nvSpPr>
          <p:cNvPr id="7" name="TextBox 6">
            <a:extLst>
              <a:ext uri="{FF2B5EF4-FFF2-40B4-BE49-F238E27FC236}">
                <a16:creationId xmlns:a16="http://schemas.microsoft.com/office/drawing/2014/main" id="{E7EFC7E6-7E21-9B67-9FA3-CB12ECBD5E95}"/>
              </a:ext>
            </a:extLst>
          </p:cNvPr>
          <p:cNvSpPr txBox="1"/>
          <p:nvPr/>
        </p:nvSpPr>
        <p:spPr>
          <a:xfrm>
            <a:off x="710988" y="4384881"/>
            <a:ext cx="5385010" cy="1477328"/>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chemeClr val="bg1"/>
                </a:solidFill>
              </a:rPr>
              <a:t>Shows which teams won in which seasons.</a:t>
            </a:r>
          </a:p>
          <a:p>
            <a:pPr marL="285750" indent="-285750" algn="just">
              <a:buFont typeface="Arial" panose="020B0604020202020204" pitchFamily="34" charset="0"/>
              <a:buChar char="•"/>
            </a:pPr>
            <a:r>
              <a:rPr lang="en-US" dirty="0">
                <a:solidFill>
                  <a:schemeClr val="bg1"/>
                </a:solidFill>
              </a:rPr>
              <a:t>Teams like </a:t>
            </a:r>
            <a:r>
              <a:rPr lang="en-US" b="1" dirty="0">
                <a:solidFill>
                  <a:schemeClr val="bg1"/>
                </a:solidFill>
              </a:rPr>
              <a:t>Mumbai Indians &amp; CSK</a:t>
            </a:r>
            <a:r>
              <a:rPr lang="en-US" dirty="0">
                <a:solidFill>
                  <a:schemeClr val="bg1"/>
                </a:solidFill>
              </a:rPr>
              <a:t> appear consistently across seasons.</a:t>
            </a:r>
          </a:p>
          <a:p>
            <a:pPr marL="285750" indent="-285750" algn="just">
              <a:buFont typeface="Arial" panose="020B0604020202020204" pitchFamily="34" charset="0"/>
              <a:buChar char="•"/>
            </a:pPr>
            <a:r>
              <a:rPr lang="en-US" dirty="0">
                <a:solidFill>
                  <a:schemeClr val="bg1"/>
                </a:solidFill>
              </a:rPr>
              <a:t>Short-lived franchises (e.g., Gujarat Lions, Kochi Tuskers) appear in fewer seasons.</a:t>
            </a:r>
          </a:p>
        </p:txBody>
      </p:sp>
    </p:spTree>
    <p:extLst>
      <p:ext uri="{BB962C8B-B14F-4D97-AF65-F5344CB8AC3E}">
        <p14:creationId xmlns:p14="http://schemas.microsoft.com/office/powerpoint/2010/main" val="1465562018"/>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8D564E2B-8947-FF9A-96B7-94B9D05FE501}"/>
            </a:ext>
          </a:extLst>
        </p:cNvPr>
        <p:cNvGrpSpPr/>
        <p:nvPr/>
      </p:nvGrpSpPr>
      <p:grpSpPr>
        <a:xfrm>
          <a:off x="0" y="0"/>
          <a:ext cx="0" cy="0"/>
          <a:chOff x="0" y="0"/>
          <a:chExt cx="0" cy="0"/>
        </a:xfrm>
      </p:grpSpPr>
      <p:sp>
        <p:nvSpPr>
          <p:cNvPr id="56" name="Freeform: Shape 55">
            <a:extLst>
              <a:ext uri="{FF2B5EF4-FFF2-40B4-BE49-F238E27FC236}">
                <a16:creationId xmlns:a16="http://schemas.microsoft.com/office/drawing/2014/main" id="{CB60F5DD-4706-C22D-5133-E1A877268053}"/>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BC001E96-D707-6E23-9241-21499DB259E5}"/>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61119746-D3C4-6A4E-C815-41744969EC6B}"/>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B71E83A5-B8B1-415B-6321-6214F0899ACE}"/>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C26ED4F4-12FF-E01A-49DD-5029503DD894}"/>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sp>
        <p:nvSpPr>
          <p:cNvPr id="76" name="Freeform: Shape 75">
            <a:extLst>
              <a:ext uri="{FF2B5EF4-FFF2-40B4-BE49-F238E27FC236}">
                <a16:creationId xmlns:a16="http://schemas.microsoft.com/office/drawing/2014/main" id="{0B63ADE5-6A67-74C3-A7A9-A056C8DD542B}"/>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CBB15CEB-89D0-8DCD-08C8-27F446FC1714}"/>
              </a:ext>
            </a:extLst>
          </p:cNvPr>
          <p:cNvSpPr txBox="1"/>
          <p:nvPr/>
        </p:nvSpPr>
        <p:spPr>
          <a:xfrm>
            <a:off x="2709863" y="204807"/>
            <a:ext cx="6772274" cy="646331"/>
          </a:xfrm>
          <a:prstGeom prst="rect">
            <a:avLst/>
          </a:prstGeom>
          <a:noFill/>
        </p:spPr>
        <p:txBody>
          <a:bodyPr wrap="square">
            <a:spAutoFit/>
          </a:bodyPr>
          <a:lstStyle/>
          <a:p>
            <a:pPr algn="ctr"/>
            <a:r>
              <a:rPr lang="en-IN" sz="3600" b="1" i="0" dirty="0">
                <a:solidFill>
                  <a:schemeClr val="accent2">
                    <a:lumMod val="60000"/>
                    <a:lumOff val="40000"/>
                  </a:schemeClr>
                </a:solidFill>
                <a:effectLst/>
                <a:latin typeface="ui-sans-serif"/>
              </a:rPr>
              <a:t>EDA - Multivariate Analysis</a:t>
            </a:r>
          </a:p>
        </p:txBody>
      </p:sp>
      <p:pic>
        <p:nvPicPr>
          <p:cNvPr id="8" name="Picture 7" descr="A screenshot of a graph&#10;&#10;AI-generated content may be incorrect.">
            <a:extLst>
              <a:ext uri="{FF2B5EF4-FFF2-40B4-BE49-F238E27FC236}">
                <a16:creationId xmlns:a16="http://schemas.microsoft.com/office/drawing/2014/main" id="{80451D5C-3E3B-679F-275C-BC44FEB3F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31" y="2305940"/>
            <a:ext cx="7346297" cy="3761267"/>
          </a:xfrm>
          <a:prstGeom prst="rect">
            <a:avLst/>
          </a:prstGeom>
        </p:spPr>
      </p:pic>
      <p:sp>
        <p:nvSpPr>
          <p:cNvPr id="22" name="Rectangle 1">
            <a:extLst>
              <a:ext uri="{FF2B5EF4-FFF2-40B4-BE49-F238E27FC236}">
                <a16:creationId xmlns:a16="http://schemas.microsoft.com/office/drawing/2014/main" id="{F96A6F01-F421-ED95-2920-C0E1ACCB911D}"/>
              </a:ext>
            </a:extLst>
          </p:cNvPr>
          <p:cNvSpPr>
            <a:spLocks noChangeArrowheads="1"/>
          </p:cNvSpPr>
          <p:nvPr/>
        </p:nvSpPr>
        <p:spPr bwMode="auto">
          <a:xfrm>
            <a:off x="8253514" y="2316505"/>
            <a:ext cx="3316676" cy="378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Strong negative correlation between </a:t>
            </a:r>
            <a:r>
              <a:rPr kumimoji="0" lang="en-US" altLang="en-US" sz="1800" b="1" i="0" u="none" strike="noStrike" cap="none" normalizeH="0" baseline="0" dirty="0">
                <a:ln>
                  <a:noFill/>
                </a:ln>
                <a:solidFill>
                  <a:schemeClr val="bg1"/>
                </a:solidFill>
                <a:effectLst/>
                <a:latin typeface="Arial" panose="020B0604020202020204" pitchFamily="34" charset="0"/>
              </a:rPr>
              <a:t>Win by Runs &amp; Win by Wickets</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DL (Duckworth-Lewis) method has very little correlation with outcomes.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Only one margin type (runs or wickets) dominates in each match.</a:t>
            </a:r>
          </a:p>
        </p:txBody>
      </p:sp>
      <p:sp>
        <p:nvSpPr>
          <p:cNvPr id="26" name="TextBox 25">
            <a:extLst>
              <a:ext uri="{FF2B5EF4-FFF2-40B4-BE49-F238E27FC236}">
                <a16:creationId xmlns:a16="http://schemas.microsoft.com/office/drawing/2014/main" id="{67417A2B-EE18-A1ED-279D-B703F2F2B37B}"/>
              </a:ext>
            </a:extLst>
          </p:cNvPr>
          <p:cNvSpPr txBox="1"/>
          <p:nvPr/>
        </p:nvSpPr>
        <p:spPr>
          <a:xfrm>
            <a:off x="2709863" y="1157548"/>
            <a:ext cx="6766560" cy="553998"/>
          </a:xfrm>
          <a:prstGeom prst="rect">
            <a:avLst/>
          </a:prstGeom>
          <a:noFill/>
        </p:spPr>
        <p:txBody>
          <a:bodyPr wrap="square">
            <a:spAutoFit/>
          </a:bodyPr>
          <a:lstStyle/>
          <a:p>
            <a:pPr algn="ctr"/>
            <a:r>
              <a:rPr lang="en-IN" sz="3000" dirty="0">
                <a:solidFill>
                  <a:schemeClr val="accent3">
                    <a:lumMod val="60000"/>
                    <a:lumOff val="40000"/>
                  </a:schemeClr>
                </a:solidFill>
              </a:rPr>
              <a:t>Correlation Heatmap</a:t>
            </a:r>
          </a:p>
        </p:txBody>
      </p:sp>
    </p:spTree>
    <p:extLst>
      <p:ext uri="{BB962C8B-B14F-4D97-AF65-F5344CB8AC3E}">
        <p14:creationId xmlns:p14="http://schemas.microsoft.com/office/powerpoint/2010/main" val="3045847783"/>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2B154B08-39C4-CC2E-152C-020C69156E85}"/>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17471E26-89F3-8F6E-B216-3B53B2BCCEB3}"/>
              </a:ext>
            </a:extLst>
          </p:cNvPr>
          <p:cNvPicPr>
            <a:picLocks noChangeAspect="1"/>
          </p:cNvPicPr>
          <p:nvPr/>
        </p:nvPicPr>
        <p:blipFill rotWithShape="1">
          <a:blip r:embed="rId2">
            <a:biLevel thresh="25000"/>
            <a:alphaModFix amt="9000"/>
          </a:blip>
          <a:srcRect l="23922" t="32924" r="59657" b="33653"/>
          <a:stretch/>
        </p:blipFill>
        <p:spPr>
          <a:xfrm rot="16200000">
            <a:off x="3102682" y="-2408995"/>
            <a:ext cx="6487281" cy="12192000"/>
          </a:xfrm>
          <a:prstGeom prst="rect">
            <a:avLst/>
          </a:prstGeom>
        </p:spPr>
      </p:pic>
      <p:sp>
        <p:nvSpPr>
          <p:cNvPr id="54" name="Freeform: Shape 53">
            <a:extLst>
              <a:ext uri="{FF2B5EF4-FFF2-40B4-BE49-F238E27FC236}">
                <a16:creationId xmlns:a16="http://schemas.microsoft.com/office/drawing/2014/main" id="{E0DEB568-F49A-E5E2-5CBF-D32A4409CE7F}"/>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0EFA09B7-0AC4-CA1D-6E90-DA831C7B3A5D}"/>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15264324-9698-EF19-03D5-1285476236DF}"/>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B86D5F78-3EA4-16F7-352A-56F8F7D8C2BE}"/>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83C4128F-1D47-9ADC-5A90-94F28236E430}"/>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80C7D43B-E1B9-8800-D017-6CC79A57600C}"/>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sp>
        <p:nvSpPr>
          <p:cNvPr id="5" name="TextBox 4">
            <a:extLst>
              <a:ext uri="{FF2B5EF4-FFF2-40B4-BE49-F238E27FC236}">
                <a16:creationId xmlns:a16="http://schemas.microsoft.com/office/drawing/2014/main" id="{AEFD7CD6-0713-D258-7D7A-B1AC1F968CA0}"/>
              </a:ext>
            </a:extLst>
          </p:cNvPr>
          <p:cNvSpPr txBox="1"/>
          <p:nvPr/>
        </p:nvSpPr>
        <p:spPr>
          <a:xfrm>
            <a:off x="1280160" y="204807"/>
            <a:ext cx="9798986" cy="1015663"/>
          </a:xfrm>
          <a:prstGeom prst="rect">
            <a:avLst/>
          </a:prstGeom>
          <a:noFill/>
        </p:spPr>
        <p:txBody>
          <a:bodyPr wrap="square">
            <a:spAutoFit/>
          </a:bodyPr>
          <a:lstStyle/>
          <a:p>
            <a:pPr algn="ctr"/>
            <a:r>
              <a:rPr lang="en-US" sz="3000" dirty="0">
                <a:solidFill>
                  <a:schemeClr val="accent3">
                    <a:lumMod val="60000"/>
                    <a:lumOff val="40000"/>
                  </a:schemeClr>
                </a:solidFill>
              </a:rPr>
              <a:t>Season vs City vs Winner &amp; Wins by Top 5 Teams Across Seasons</a:t>
            </a:r>
            <a:endParaRPr lang="en-IN" sz="3000" b="1" dirty="0">
              <a:solidFill>
                <a:schemeClr val="accent3">
                  <a:lumMod val="60000"/>
                  <a:lumOff val="40000"/>
                </a:schemeClr>
              </a:solidFill>
              <a:latin typeface="Segoe UI" panose="020B0502040204020203" pitchFamily="34" charset="0"/>
              <a:cs typeface="Segoe UI" panose="020B0502040204020203" pitchFamily="34" charset="0"/>
            </a:endParaRPr>
          </a:p>
        </p:txBody>
      </p:sp>
      <p:pic>
        <p:nvPicPr>
          <p:cNvPr id="4" name="Picture 3" descr="A graph of different colored lines&#10;&#10;AI-generated content may be incorrect.">
            <a:extLst>
              <a:ext uri="{FF2B5EF4-FFF2-40B4-BE49-F238E27FC236}">
                <a16:creationId xmlns:a16="http://schemas.microsoft.com/office/drawing/2014/main" id="{75EDCDC6-9FC5-A968-2A5E-EC4462A98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199" y="3489722"/>
            <a:ext cx="5031509" cy="3046031"/>
          </a:xfrm>
          <a:prstGeom prst="rect">
            <a:avLst/>
          </a:prstGeom>
        </p:spPr>
      </p:pic>
      <p:pic>
        <p:nvPicPr>
          <p:cNvPr id="6" name="Picture 5">
            <a:extLst>
              <a:ext uri="{FF2B5EF4-FFF2-40B4-BE49-F238E27FC236}">
                <a16:creationId xmlns:a16="http://schemas.microsoft.com/office/drawing/2014/main" id="{E2C3FB71-9243-D27A-DD41-DEF011C94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22" y="1283382"/>
            <a:ext cx="5592955" cy="2660869"/>
          </a:xfrm>
          <a:prstGeom prst="rect">
            <a:avLst/>
          </a:prstGeom>
        </p:spPr>
      </p:pic>
      <p:sp>
        <p:nvSpPr>
          <p:cNvPr id="7" name="Rectangle 1">
            <a:extLst>
              <a:ext uri="{FF2B5EF4-FFF2-40B4-BE49-F238E27FC236}">
                <a16:creationId xmlns:a16="http://schemas.microsoft.com/office/drawing/2014/main" id="{68773BFE-4B92-E3F2-0E16-42DCE54CF377}"/>
              </a:ext>
            </a:extLst>
          </p:cNvPr>
          <p:cNvSpPr>
            <a:spLocks noChangeArrowheads="1"/>
          </p:cNvSpPr>
          <p:nvPr/>
        </p:nvSpPr>
        <p:spPr bwMode="auto">
          <a:xfrm>
            <a:off x="6151208" y="1583726"/>
            <a:ext cx="563825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Different teams dominated in different venues and seasons.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Mumbai &amp; Chennai often appear in multiple seasons.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City/venue plays a strong role in determining outcomes.</a:t>
            </a:r>
          </a:p>
        </p:txBody>
      </p:sp>
      <p:sp>
        <p:nvSpPr>
          <p:cNvPr id="8" name="Rectangle 2">
            <a:extLst>
              <a:ext uri="{FF2B5EF4-FFF2-40B4-BE49-F238E27FC236}">
                <a16:creationId xmlns:a16="http://schemas.microsoft.com/office/drawing/2014/main" id="{F6FFEA28-E7CF-371A-A0C3-5E1BC23FF884}"/>
              </a:ext>
            </a:extLst>
          </p:cNvPr>
          <p:cNvSpPr>
            <a:spLocks noChangeArrowheads="1"/>
          </p:cNvSpPr>
          <p:nvPr/>
        </p:nvSpPr>
        <p:spPr bwMode="auto">
          <a:xfrm>
            <a:off x="967243" y="4391588"/>
            <a:ext cx="524429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Mumbai Indians &amp; CSK</a:t>
            </a:r>
            <a:r>
              <a:rPr kumimoji="0" lang="en-US" altLang="en-US" sz="1800" b="0" i="0" u="none" strike="noStrike" cap="none" normalizeH="0" baseline="0" dirty="0">
                <a:ln>
                  <a:noFill/>
                </a:ln>
                <a:solidFill>
                  <a:schemeClr val="bg1"/>
                </a:solidFill>
                <a:effectLst/>
                <a:latin typeface="Arial" panose="020B0604020202020204" pitchFamily="34" charset="0"/>
              </a:rPr>
              <a:t> consistently strong across seasons.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Other teams like </a:t>
            </a:r>
            <a:r>
              <a:rPr kumimoji="0" lang="en-US" altLang="en-US" sz="1800" b="1" i="0" u="none" strike="noStrike" cap="none" normalizeH="0" baseline="0" dirty="0">
                <a:ln>
                  <a:noFill/>
                </a:ln>
                <a:solidFill>
                  <a:schemeClr val="bg1"/>
                </a:solidFill>
                <a:effectLst/>
                <a:latin typeface="Arial" panose="020B0604020202020204" pitchFamily="34" charset="0"/>
              </a:rPr>
              <a:t>RCB &amp; KXIP</a:t>
            </a:r>
            <a:r>
              <a:rPr kumimoji="0" lang="en-US" altLang="en-US" sz="1800" b="0" i="0" u="none" strike="noStrike" cap="none" normalizeH="0" baseline="0" dirty="0">
                <a:ln>
                  <a:noFill/>
                </a:ln>
                <a:solidFill>
                  <a:schemeClr val="bg1"/>
                </a:solidFill>
                <a:effectLst/>
                <a:latin typeface="Arial" panose="020B0604020202020204" pitchFamily="34" charset="0"/>
              </a:rPr>
              <a:t> show fluctuating performance.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Seasonal team form strongly influences overall wins.</a:t>
            </a:r>
          </a:p>
        </p:txBody>
      </p:sp>
    </p:spTree>
    <p:extLst>
      <p:ext uri="{BB962C8B-B14F-4D97-AF65-F5344CB8AC3E}">
        <p14:creationId xmlns:p14="http://schemas.microsoft.com/office/powerpoint/2010/main" val="4185543988"/>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5692907D-3264-63B0-EF9E-B5E318990527}"/>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66A0BD3B-6750-EC8E-6FBB-52C0DB97F66D}"/>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8319E18A-D67D-E25B-7228-A09CD96FE2BE}"/>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6D303940-6DBF-CDCA-B351-FDE317C539F7}"/>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sp>
        <p:nvSpPr>
          <p:cNvPr id="56" name="Freeform: Shape 55">
            <a:extLst>
              <a:ext uri="{FF2B5EF4-FFF2-40B4-BE49-F238E27FC236}">
                <a16:creationId xmlns:a16="http://schemas.microsoft.com/office/drawing/2014/main" id="{BC385E8C-196D-C3D8-6AA2-BC6B7E6AE0F9}"/>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56CD4D08-9C0B-51AF-7585-8E14B23A20CF}"/>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76" name="Freeform: Shape 75">
            <a:extLst>
              <a:ext uri="{FF2B5EF4-FFF2-40B4-BE49-F238E27FC236}">
                <a16:creationId xmlns:a16="http://schemas.microsoft.com/office/drawing/2014/main" id="{B5EEC2C1-EAFF-7E3F-6D4B-FC45659EE1C6}"/>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7CFF1C36-BCF7-8385-0508-4220ACC4169A}"/>
              </a:ext>
            </a:extLst>
          </p:cNvPr>
          <p:cNvSpPr txBox="1"/>
          <p:nvPr/>
        </p:nvSpPr>
        <p:spPr>
          <a:xfrm>
            <a:off x="2709863" y="204807"/>
            <a:ext cx="6772274" cy="646331"/>
          </a:xfrm>
          <a:prstGeom prst="rect">
            <a:avLst/>
          </a:prstGeom>
          <a:noFill/>
        </p:spPr>
        <p:txBody>
          <a:bodyPr wrap="square">
            <a:spAutoFit/>
          </a:bodyPr>
          <a:lstStyle/>
          <a:p>
            <a:pPr algn="ctr"/>
            <a:r>
              <a:rPr lang="en-IN" sz="3600" b="1" i="0" dirty="0" err="1">
                <a:solidFill>
                  <a:schemeClr val="accent2">
                    <a:lumMod val="60000"/>
                    <a:lumOff val="40000"/>
                  </a:schemeClr>
                </a:solidFill>
                <a:effectLst/>
                <a:latin typeface="ui-sans-serif"/>
              </a:rPr>
              <a:t>Modeling</a:t>
            </a:r>
            <a:r>
              <a:rPr lang="en-IN" sz="3600" b="1" i="0" dirty="0">
                <a:solidFill>
                  <a:schemeClr val="accent2">
                    <a:lumMod val="60000"/>
                    <a:lumOff val="40000"/>
                  </a:schemeClr>
                </a:solidFill>
                <a:effectLst/>
                <a:latin typeface="ui-sans-serif"/>
              </a:rPr>
              <a:t> Process</a:t>
            </a:r>
          </a:p>
        </p:txBody>
      </p:sp>
      <p:pic>
        <p:nvPicPr>
          <p:cNvPr id="5" name="Picture 4" descr="A screenshot of a computer program&#10;&#10;AI-generated content may be incorrect.">
            <a:extLst>
              <a:ext uri="{FF2B5EF4-FFF2-40B4-BE49-F238E27FC236}">
                <a16:creationId xmlns:a16="http://schemas.microsoft.com/office/drawing/2014/main" id="{7C15B8AF-E976-429C-980A-AF1DB1626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691" y="1508923"/>
            <a:ext cx="8402618" cy="4875747"/>
          </a:xfrm>
          <a:prstGeom prst="rect">
            <a:avLst/>
          </a:prstGeom>
        </p:spPr>
      </p:pic>
    </p:spTree>
    <p:extLst>
      <p:ext uri="{BB962C8B-B14F-4D97-AF65-F5344CB8AC3E}">
        <p14:creationId xmlns:p14="http://schemas.microsoft.com/office/powerpoint/2010/main" val="3814836701"/>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6485ADA9-F263-6244-AABF-5C5D7052245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8D828812-3A1A-6645-440A-CF026E23EE6D}"/>
              </a:ext>
            </a:extLst>
          </p:cNvPr>
          <p:cNvPicPr>
            <a:picLocks noChangeAspect="1"/>
          </p:cNvPicPr>
          <p:nvPr/>
        </p:nvPicPr>
        <p:blipFill rotWithShape="1">
          <a:blip r:embed="rId2">
            <a:biLevel thresh="25000"/>
            <a:alphaModFix amt="9000"/>
          </a:blip>
          <a:srcRect l="23922" t="32924" r="59657" b="33653"/>
          <a:stretch/>
        </p:blipFill>
        <p:spPr>
          <a:xfrm rot="16200000">
            <a:off x="2852360" y="-2310052"/>
            <a:ext cx="6487281" cy="12192000"/>
          </a:xfrm>
          <a:prstGeom prst="rect">
            <a:avLst/>
          </a:prstGeom>
        </p:spPr>
      </p:pic>
      <p:sp>
        <p:nvSpPr>
          <p:cNvPr id="54" name="Freeform: Shape 53">
            <a:extLst>
              <a:ext uri="{FF2B5EF4-FFF2-40B4-BE49-F238E27FC236}">
                <a16:creationId xmlns:a16="http://schemas.microsoft.com/office/drawing/2014/main" id="{3B3999AB-3FBF-621A-C6D3-5A1186F014A9}"/>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CFCF3FC4-AA6A-870F-EC2F-3719F7C72D95}"/>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4F50345A-75B0-2D8E-861A-DD77C92B753D}"/>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AF1605D4-9ACB-363F-6851-73F8D85E50F7}"/>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15A190CE-BA0E-DB5E-8C6A-801D194C7B31}"/>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936A5887-5608-DDD6-2FD4-CBA8B193223D}"/>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sp>
        <p:nvSpPr>
          <p:cNvPr id="23" name="TextBox 22">
            <a:extLst>
              <a:ext uri="{FF2B5EF4-FFF2-40B4-BE49-F238E27FC236}">
                <a16:creationId xmlns:a16="http://schemas.microsoft.com/office/drawing/2014/main" id="{C02664BB-2002-37AC-8C12-4D6D753852DF}"/>
              </a:ext>
            </a:extLst>
          </p:cNvPr>
          <p:cNvSpPr txBox="1"/>
          <p:nvPr/>
        </p:nvSpPr>
        <p:spPr>
          <a:xfrm>
            <a:off x="1263922" y="319629"/>
            <a:ext cx="10027585" cy="553998"/>
          </a:xfrm>
          <a:prstGeom prst="rect">
            <a:avLst/>
          </a:prstGeom>
          <a:noFill/>
        </p:spPr>
        <p:txBody>
          <a:bodyPr wrap="square">
            <a:spAutoFit/>
          </a:bodyPr>
          <a:lstStyle/>
          <a:p>
            <a:pPr algn="ctr" eaLnBrk="0" fontAlgn="base" hangingPunct="0">
              <a:spcBef>
                <a:spcPct val="0"/>
              </a:spcBef>
              <a:spcAft>
                <a:spcPct val="0"/>
              </a:spcAft>
            </a:pPr>
            <a:r>
              <a:rPr kumimoji="0" lang="en-US" altLang="en-US" sz="3000" b="1" i="0" u="none" strike="noStrike" cap="none" normalizeH="0" baseline="0" dirty="0">
                <a:ln>
                  <a:noFill/>
                </a:ln>
                <a:solidFill>
                  <a:schemeClr val="accent3">
                    <a:lumMod val="60000"/>
                    <a:lumOff val="40000"/>
                  </a:schemeClr>
                </a:solidFill>
                <a:effectLst/>
                <a:latin typeface="Arial" panose="020B0604020202020204" pitchFamily="34" charset="0"/>
              </a:rPr>
              <a:t>Logistic Regression &amp; K-Nearest Neighbors</a:t>
            </a:r>
          </a:p>
        </p:txBody>
      </p:sp>
      <p:pic>
        <p:nvPicPr>
          <p:cNvPr id="12" name="Picture 11" descr="A screenshot of a computer program&#10;&#10;AI-generated content may be incorrect.">
            <a:extLst>
              <a:ext uri="{FF2B5EF4-FFF2-40B4-BE49-F238E27FC236}">
                <a16:creationId xmlns:a16="http://schemas.microsoft.com/office/drawing/2014/main" id="{B13A4E85-7C6A-0414-CF18-9F1CC622F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27" y="1663128"/>
            <a:ext cx="4525814" cy="4910010"/>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6F027849-34CF-9F40-7705-B0AF7FF54A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0575" y="1614013"/>
            <a:ext cx="2704733" cy="4940746"/>
          </a:xfrm>
          <a:prstGeom prst="rect">
            <a:avLst/>
          </a:prstGeom>
        </p:spPr>
      </p:pic>
      <p:sp>
        <p:nvSpPr>
          <p:cNvPr id="19" name="Rectangle 1">
            <a:extLst>
              <a:ext uri="{FF2B5EF4-FFF2-40B4-BE49-F238E27FC236}">
                <a16:creationId xmlns:a16="http://schemas.microsoft.com/office/drawing/2014/main" id="{736CDF37-F83E-26D6-A617-9E121C0C96C7}"/>
              </a:ext>
            </a:extLst>
          </p:cNvPr>
          <p:cNvSpPr>
            <a:spLocks noChangeArrowheads="1"/>
          </p:cNvSpPr>
          <p:nvPr/>
        </p:nvSpPr>
        <p:spPr bwMode="auto">
          <a:xfrm>
            <a:off x="5149452" y="1663128"/>
            <a:ext cx="3943833"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accent5">
                    <a:lumMod val="60000"/>
                    <a:lumOff val="40000"/>
                  </a:schemeClr>
                </a:solidFill>
                <a:effectLst/>
                <a:latin typeface="Arial" panose="020B0604020202020204" pitchFamily="34" charset="0"/>
              </a:rPr>
              <a:t>Logistic Regression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Used as a </a:t>
            </a:r>
            <a:r>
              <a:rPr kumimoji="0" lang="en-US" altLang="en-US" b="1" i="0" u="none" strike="noStrike" cap="none" normalizeH="0" baseline="0" dirty="0">
                <a:ln>
                  <a:noFill/>
                </a:ln>
                <a:solidFill>
                  <a:schemeClr val="bg1"/>
                </a:solidFill>
                <a:effectLst/>
                <a:latin typeface="Arial" panose="020B0604020202020204" pitchFamily="34" charset="0"/>
              </a:rPr>
              <a:t>baseline model</a:t>
            </a:r>
            <a:r>
              <a:rPr kumimoji="0" lang="en-US" altLang="en-US" b="0" i="0" u="none" strike="noStrike" cap="none" normalizeH="0" baseline="0" dirty="0">
                <a:ln>
                  <a:noFill/>
                </a:ln>
                <a:solidFill>
                  <a:schemeClr val="bg1"/>
                </a:solidFill>
                <a:effectLst/>
                <a:latin typeface="Arial" panose="020B0604020202020204" pitchFamily="34" charset="0"/>
              </a:rPr>
              <a:t> to predict match winners.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Hyperparameters like </a:t>
            </a:r>
            <a:r>
              <a:rPr kumimoji="0" lang="en-US" altLang="en-US" b="0" i="0" u="none" strike="noStrike" cap="none" normalizeH="0" baseline="0" dirty="0">
                <a:ln>
                  <a:noFill/>
                </a:ln>
                <a:solidFill>
                  <a:schemeClr val="bg1"/>
                </a:solidFill>
                <a:effectLst/>
                <a:latin typeface="Arial Unicode MS"/>
              </a:rPr>
              <a:t>C</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chemeClr val="bg1"/>
                </a:solidFill>
                <a:effectLst/>
                <a:latin typeface="Arial Unicode MS"/>
              </a:rPr>
              <a:t>solver</a:t>
            </a:r>
            <a:r>
              <a:rPr kumimoji="0" lang="en-US" altLang="en-US" b="0" i="0" u="none" strike="noStrike" cap="none" normalizeH="0" baseline="0" dirty="0">
                <a:ln>
                  <a:noFill/>
                </a:ln>
                <a:solidFill>
                  <a:schemeClr val="bg1"/>
                </a:solidFill>
                <a:effectLst/>
              </a:rPr>
              <a:t>, and </a:t>
            </a:r>
            <a:r>
              <a:rPr kumimoji="0" lang="en-US" altLang="en-US" b="0" i="0" u="none" strike="noStrike" cap="none" normalizeH="0" baseline="0" dirty="0">
                <a:ln>
                  <a:noFill/>
                </a:ln>
                <a:solidFill>
                  <a:schemeClr val="bg1"/>
                </a:solidFill>
                <a:effectLst/>
                <a:latin typeface="Arial Unicode MS"/>
              </a:rPr>
              <a:t>penalty</a:t>
            </a:r>
            <a:r>
              <a:rPr kumimoji="0" lang="en-US" altLang="en-US" b="0" i="0" u="none" strike="noStrike" cap="none" normalizeH="0" baseline="0" dirty="0">
                <a:ln>
                  <a:noFill/>
                </a:ln>
                <a:solidFill>
                  <a:schemeClr val="bg1"/>
                </a:solidFill>
                <a:effectLst/>
              </a:rPr>
              <a:t> were tuned.</a:t>
            </a: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Achieved low accuracy (~29%), showing limited ability to handle complex IPL data.</a:t>
            </a:r>
          </a:p>
        </p:txBody>
      </p:sp>
      <p:sp>
        <p:nvSpPr>
          <p:cNvPr id="20" name="Rectangle 2">
            <a:extLst>
              <a:ext uri="{FF2B5EF4-FFF2-40B4-BE49-F238E27FC236}">
                <a16:creationId xmlns:a16="http://schemas.microsoft.com/office/drawing/2014/main" id="{0B488A8D-B5C3-16B3-423B-6E560DFE1ECA}"/>
              </a:ext>
            </a:extLst>
          </p:cNvPr>
          <p:cNvSpPr>
            <a:spLocks noChangeArrowheads="1"/>
          </p:cNvSpPr>
          <p:nvPr/>
        </p:nvSpPr>
        <p:spPr bwMode="auto">
          <a:xfrm>
            <a:off x="5070630" y="4215355"/>
            <a:ext cx="394383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accent5">
                    <a:lumMod val="60000"/>
                    <a:lumOff val="40000"/>
                  </a:schemeClr>
                </a:solidFill>
                <a:effectLst/>
                <a:latin typeface="Arial" panose="020B0604020202020204" pitchFamily="34" charset="0"/>
              </a:rPr>
              <a:t>K-Nearest Neighbors (KNN)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Classified matches based on similarity to past matches.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Best </a:t>
            </a:r>
            <a:r>
              <a:rPr kumimoji="0" lang="en-US" altLang="en-US" b="0" i="0" u="none" strike="noStrike" cap="none" normalizeH="0" baseline="0" dirty="0">
                <a:ln>
                  <a:noFill/>
                </a:ln>
                <a:solidFill>
                  <a:schemeClr val="bg1"/>
                </a:solidFill>
                <a:effectLst/>
                <a:latin typeface="Arial Unicode MS"/>
              </a:rPr>
              <a:t>k</a:t>
            </a:r>
            <a:r>
              <a:rPr kumimoji="0" lang="en-US" altLang="en-US" b="0" i="0" u="none" strike="noStrike" cap="none" normalizeH="0" baseline="0" dirty="0">
                <a:ln>
                  <a:noFill/>
                </a:ln>
                <a:solidFill>
                  <a:schemeClr val="bg1"/>
                </a:solidFill>
                <a:effectLst/>
              </a:rPr>
              <a:t> value was selected using cross-validation.</a:t>
            </a: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Performed slightly better than Logistic Regression (~30–46% accuracy), but sensitive to dataset size.</a:t>
            </a:r>
          </a:p>
        </p:txBody>
      </p:sp>
    </p:spTree>
    <p:extLst>
      <p:ext uri="{BB962C8B-B14F-4D97-AF65-F5344CB8AC3E}">
        <p14:creationId xmlns:p14="http://schemas.microsoft.com/office/powerpoint/2010/main" val="108879247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CE3C46-DFEE-75CA-B916-55B22EF122E1}"/>
              </a:ext>
            </a:extLst>
          </p:cNvPr>
          <p:cNvGrpSpPr/>
          <p:nvPr/>
        </p:nvGrpSpPr>
        <p:grpSpPr>
          <a:xfrm>
            <a:off x="-376499" y="-416446"/>
            <a:ext cx="13405065" cy="8200268"/>
            <a:chOff x="-376499" y="-416446"/>
            <a:chExt cx="13405065" cy="8200268"/>
          </a:xfrm>
        </p:grpSpPr>
        <p:pic>
          <p:nvPicPr>
            <p:cNvPr id="3" name="Picture 2">
              <a:extLst>
                <a:ext uri="{FF2B5EF4-FFF2-40B4-BE49-F238E27FC236}">
                  <a16:creationId xmlns:a16="http://schemas.microsoft.com/office/drawing/2014/main" id="{8A0A207A-86B7-99AD-2578-4502EFB627D8}"/>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4" name="Freeform: Shape 3">
              <a:extLst>
                <a:ext uri="{FF2B5EF4-FFF2-40B4-BE49-F238E27FC236}">
                  <a16:creationId xmlns:a16="http://schemas.microsoft.com/office/drawing/2014/main" id="{F9BDD7A0-8C5A-A248-268D-90568C4FB831}"/>
                </a:ext>
              </a:extLst>
            </p:cNvPr>
            <p:cNvSpPr/>
            <p:nvPr/>
          </p:nvSpPr>
          <p:spPr>
            <a:xfrm>
              <a:off x="10862794" y="6034502"/>
              <a:ext cx="1481670" cy="1749320"/>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9776584A-5343-6057-4340-49ABCFF20068}"/>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9" name="Freeform: Shape 8">
              <a:extLst>
                <a:ext uri="{FF2B5EF4-FFF2-40B4-BE49-F238E27FC236}">
                  <a16:creationId xmlns:a16="http://schemas.microsoft.com/office/drawing/2014/main" id="{7BFB0ADC-4C6F-773A-FAED-9F7197AF4BD7}"/>
                </a:ext>
              </a:extLst>
            </p:cNvPr>
            <p:cNvSpPr/>
            <p:nvPr/>
          </p:nvSpPr>
          <p:spPr>
            <a:xfrm rot="20671451">
              <a:off x="-376499" y="-139556"/>
              <a:ext cx="1625924" cy="15541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sp>
        <p:nvSpPr>
          <p:cNvPr id="7" name="Rectangle 6">
            <a:extLst>
              <a:ext uri="{FF2B5EF4-FFF2-40B4-BE49-F238E27FC236}">
                <a16:creationId xmlns:a16="http://schemas.microsoft.com/office/drawing/2014/main" id="{2345220D-279F-47ED-A3F2-2EB1243FCAC2}"/>
              </a:ext>
            </a:extLst>
          </p:cNvPr>
          <p:cNvSpPr/>
          <p:nvPr/>
        </p:nvSpPr>
        <p:spPr>
          <a:xfrm>
            <a:off x="969644" y="367770"/>
            <a:ext cx="10252709" cy="553998"/>
          </a:xfrm>
          <a:prstGeom prst="rect">
            <a:avLst/>
          </a:prstGeom>
        </p:spPr>
        <p:txBody>
          <a:bodyPr wrap="square">
            <a:spAutoFit/>
          </a:bodyPr>
          <a:lstStyle/>
          <a:p>
            <a:pPr algn="ctr" eaLnBrk="0" fontAlgn="base" hangingPunct="0">
              <a:spcBef>
                <a:spcPct val="0"/>
              </a:spcBef>
              <a:spcAft>
                <a:spcPct val="0"/>
              </a:spcAft>
            </a:pPr>
            <a:r>
              <a:rPr kumimoji="0" lang="en-US" altLang="en-US" sz="3000" b="1" i="0" u="none" strike="noStrike" cap="none" normalizeH="0" baseline="0" dirty="0">
                <a:ln>
                  <a:noFill/>
                </a:ln>
                <a:solidFill>
                  <a:schemeClr val="accent3">
                    <a:lumMod val="60000"/>
                    <a:lumOff val="40000"/>
                  </a:schemeClr>
                </a:solidFill>
                <a:effectLst/>
                <a:latin typeface="Arial" panose="020B0604020202020204" pitchFamily="34" charset="0"/>
              </a:rPr>
              <a:t>Support Vector Classifier </a:t>
            </a:r>
            <a:r>
              <a:rPr lang="en-US" altLang="en-US" sz="3000" b="1" dirty="0">
                <a:solidFill>
                  <a:schemeClr val="accent3">
                    <a:lumMod val="60000"/>
                    <a:lumOff val="40000"/>
                  </a:schemeClr>
                </a:solidFill>
                <a:latin typeface="Arial" panose="020B0604020202020204" pitchFamily="34" charset="0"/>
              </a:rPr>
              <a:t>&amp;</a:t>
            </a:r>
            <a:r>
              <a:rPr kumimoji="0" lang="en-US" altLang="en-US" sz="3000" b="1" i="0" u="none" strike="noStrike" cap="none" normalizeH="0" baseline="0" dirty="0">
                <a:ln>
                  <a:noFill/>
                </a:ln>
                <a:solidFill>
                  <a:schemeClr val="accent3">
                    <a:lumMod val="60000"/>
                    <a:lumOff val="40000"/>
                  </a:schemeClr>
                </a:solidFill>
                <a:effectLst/>
                <a:latin typeface="Arial" panose="020B0604020202020204" pitchFamily="34" charset="0"/>
              </a:rPr>
              <a:t> Decision Tree Classifier</a:t>
            </a:r>
          </a:p>
        </p:txBody>
      </p:sp>
      <p:pic>
        <p:nvPicPr>
          <p:cNvPr id="11" name="Picture 10" descr="A screenshot of a computer program&#10;&#10;AI-generated content may be incorrect.">
            <a:extLst>
              <a:ext uri="{FF2B5EF4-FFF2-40B4-BE49-F238E27FC236}">
                <a16:creationId xmlns:a16="http://schemas.microsoft.com/office/drawing/2014/main" id="{6D7D2B26-0F1D-A755-59C4-ADFBB181F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42" y="1318587"/>
            <a:ext cx="3045616" cy="5246005"/>
          </a:xfrm>
          <a:prstGeom prst="rect">
            <a:avLst/>
          </a:prstGeom>
        </p:spPr>
      </p:pic>
      <p:pic>
        <p:nvPicPr>
          <p:cNvPr id="13" name="Picture 12" descr="A screenshot of a computer program&#10;&#10;AI-generated content may be incorrect.">
            <a:extLst>
              <a:ext uri="{FF2B5EF4-FFF2-40B4-BE49-F238E27FC236}">
                <a16:creationId xmlns:a16="http://schemas.microsoft.com/office/drawing/2014/main" id="{2559D14E-B29E-CCE3-E3DC-9BB7AC2C3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0811" y="1194454"/>
            <a:ext cx="2975763" cy="5448581"/>
          </a:xfrm>
          <a:prstGeom prst="rect">
            <a:avLst/>
          </a:prstGeom>
        </p:spPr>
      </p:pic>
      <p:sp>
        <p:nvSpPr>
          <p:cNvPr id="14" name="Rectangle 1">
            <a:extLst>
              <a:ext uri="{FF2B5EF4-FFF2-40B4-BE49-F238E27FC236}">
                <a16:creationId xmlns:a16="http://schemas.microsoft.com/office/drawing/2014/main" id="{4EE3AA5E-41FB-4FFA-5926-D9316C608612}"/>
              </a:ext>
            </a:extLst>
          </p:cNvPr>
          <p:cNvSpPr>
            <a:spLocks noChangeArrowheads="1"/>
          </p:cNvSpPr>
          <p:nvPr/>
        </p:nvSpPr>
        <p:spPr bwMode="auto">
          <a:xfrm>
            <a:off x="3670838" y="1318587"/>
            <a:ext cx="475408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spcBef>
                <a:spcPct val="0"/>
              </a:spcBef>
              <a:spcAft>
                <a:spcPct val="0"/>
              </a:spcAft>
              <a:buClrTx/>
              <a:buSzTx/>
              <a:tabLst/>
            </a:pPr>
            <a:r>
              <a:rPr kumimoji="0" lang="en-US" altLang="en-US" b="1" i="0" u="none" strike="noStrike" cap="none" normalizeH="0" baseline="0" dirty="0">
                <a:ln>
                  <a:noFill/>
                </a:ln>
                <a:solidFill>
                  <a:schemeClr val="accent5">
                    <a:lumMod val="60000"/>
                    <a:lumOff val="40000"/>
                  </a:schemeClr>
                </a:solidFill>
                <a:effectLst/>
                <a:latin typeface="Arial" panose="020B0604020202020204" pitchFamily="34" charset="0"/>
              </a:rPr>
              <a:t>Support Vector Classifier (SVC)</a:t>
            </a: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Implemented with </a:t>
            </a:r>
            <a:r>
              <a:rPr kumimoji="0" lang="en-US" altLang="en-US" b="1" i="0" u="none" strike="noStrike" cap="none" normalizeH="0" baseline="0" dirty="0">
                <a:ln>
                  <a:noFill/>
                </a:ln>
                <a:solidFill>
                  <a:schemeClr val="bg1"/>
                </a:solidFill>
                <a:effectLst/>
                <a:latin typeface="Arial" panose="020B0604020202020204" pitchFamily="34" charset="0"/>
              </a:rPr>
              <a:t>RBF kernel</a:t>
            </a:r>
            <a:r>
              <a:rPr kumimoji="0" lang="en-US" altLang="en-US" b="0" i="0" u="none" strike="noStrike" cap="none" normalizeH="0" baseline="0" dirty="0">
                <a:ln>
                  <a:noFill/>
                </a:ln>
                <a:solidFill>
                  <a:schemeClr val="bg1"/>
                </a:solidFill>
                <a:effectLst/>
                <a:latin typeface="Arial" panose="020B0604020202020204" pitchFamily="34" charset="0"/>
              </a:rPr>
              <a:t> to capture non-linear relationships.</a:t>
            </a: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Parameters </a:t>
            </a:r>
            <a:r>
              <a:rPr kumimoji="0" lang="en-US" altLang="en-US" b="0" i="0" u="none" strike="noStrike" cap="none" normalizeH="0" baseline="0" dirty="0">
                <a:ln>
                  <a:noFill/>
                </a:ln>
                <a:solidFill>
                  <a:schemeClr val="bg1"/>
                </a:solidFill>
                <a:effectLst/>
                <a:latin typeface="Arial Unicode MS"/>
              </a:rPr>
              <a:t>C</a:t>
            </a:r>
            <a:r>
              <a:rPr kumimoji="0" lang="en-US" altLang="en-US" b="0" i="0" u="none" strike="noStrike" cap="none" normalizeH="0" baseline="0" dirty="0">
                <a:ln>
                  <a:noFill/>
                </a:ln>
                <a:solidFill>
                  <a:schemeClr val="bg1"/>
                </a:solidFill>
                <a:effectLst/>
              </a:rPr>
              <a:t> and </a:t>
            </a:r>
            <a:r>
              <a:rPr kumimoji="0" lang="en-US" altLang="en-US" b="0" i="0" u="none" strike="noStrike" cap="none" normalizeH="0" baseline="0" dirty="0">
                <a:ln>
                  <a:noFill/>
                </a:ln>
                <a:solidFill>
                  <a:schemeClr val="bg1"/>
                </a:solidFill>
                <a:effectLst/>
                <a:latin typeface="Arial Unicode MS"/>
              </a:rPr>
              <a:t>gamma</a:t>
            </a:r>
            <a:r>
              <a:rPr kumimoji="0" lang="en-US" altLang="en-US" b="0" i="0" u="none" strike="noStrike" cap="none" normalizeH="0" baseline="0" dirty="0">
                <a:ln>
                  <a:noFill/>
                </a:ln>
                <a:solidFill>
                  <a:schemeClr val="bg1"/>
                </a:solidFill>
                <a:effectLst/>
              </a:rPr>
              <a:t> were optimized.</a:t>
            </a: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Accuracy (~29–41%) remained low, showing SVM struggled with categorical-heavy data.</a:t>
            </a:r>
          </a:p>
        </p:txBody>
      </p:sp>
      <p:sp>
        <p:nvSpPr>
          <p:cNvPr id="15" name="Rectangle 2">
            <a:extLst>
              <a:ext uri="{FF2B5EF4-FFF2-40B4-BE49-F238E27FC236}">
                <a16:creationId xmlns:a16="http://schemas.microsoft.com/office/drawing/2014/main" id="{D89E5E6A-74C7-DC96-CD7D-4213C88F3692}"/>
              </a:ext>
            </a:extLst>
          </p:cNvPr>
          <p:cNvSpPr>
            <a:spLocks noChangeArrowheads="1"/>
          </p:cNvSpPr>
          <p:nvPr/>
        </p:nvSpPr>
        <p:spPr bwMode="auto">
          <a:xfrm>
            <a:off x="3656851" y="4171832"/>
            <a:ext cx="464677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spcBef>
                <a:spcPct val="0"/>
              </a:spcBef>
              <a:spcAft>
                <a:spcPct val="0"/>
              </a:spcAft>
              <a:buClrTx/>
              <a:buSzTx/>
              <a:tabLst/>
            </a:pPr>
            <a:r>
              <a:rPr kumimoji="0" lang="en-US" altLang="en-US" b="1" i="0" u="none" strike="noStrike" cap="none" normalizeH="0" baseline="0" dirty="0">
                <a:ln>
                  <a:noFill/>
                </a:ln>
                <a:solidFill>
                  <a:schemeClr val="accent5">
                    <a:lumMod val="60000"/>
                    <a:lumOff val="40000"/>
                  </a:schemeClr>
                </a:solidFill>
                <a:effectLst/>
                <a:latin typeface="Arial" panose="020B0604020202020204" pitchFamily="34" charset="0"/>
              </a:rPr>
              <a:t>Decision Tree Classifier</a:t>
            </a: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Built a tree-based model to split features for predictions.</a:t>
            </a: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Tuned parameters: </a:t>
            </a:r>
            <a:r>
              <a:rPr kumimoji="0" lang="en-US" altLang="en-US" b="0" i="0" u="none" strike="noStrike" cap="none" normalizeH="0" baseline="0" dirty="0" err="1">
                <a:ln>
                  <a:noFill/>
                </a:ln>
                <a:solidFill>
                  <a:schemeClr val="bg1"/>
                </a:solidFill>
                <a:effectLst/>
                <a:latin typeface="Arial Unicode MS"/>
              </a:rPr>
              <a:t>max_depth</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chemeClr val="bg1"/>
                </a:solidFill>
                <a:effectLst/>
                <a:latin typeface="Arial Unicode MS"/>
              </a:rPr>
              <a:t>criterion</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err="1">
                <a:ln>
                  <a:noFill/>
                </a:ln>
                <a:solidFill>
                  <a:schemeClr val="bg1"/>
                </a:solidFill>
                <a:effectLst/>
                <a:latin typeface="Arial Unicode MS"/>
              </a:rPr>
              <a:t>min_samples_split</a:t>
            </a:r>
            <a:r>
              <a:rPr kumimoji="0" lang="en-US" altLang="en-US" b="0" i="0" u="none" strike="noStrike" cap="none" normalizeH="0" baseline="0" dirty="0">
                <a:ln>
                  <a:noFill/>
                </a:ln>
                <a:solidFill>
                  <a:schemeClr val="bg1"/>
                </a:solidFill>
                <a:effectLst/>
              </a:rPr>
              <a:t>.</a:t>
            </a: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Achieved ~40% accuracy, better than baseline, but suffered from </a:t>
            </a:r>
            <a:r>
              <a:rPr kumimoji="0" lang="en-US" altLang="en-US" b="1" i="0" u="none" strike="noStrike" cap="none" normalizeH="0" baseline="0" dirty="0">
                <a:ln>
                  <a:noFill/>
                </a:ln>
                <a:solidFill>
                  <a:schemeClr val="bg1"/>
                </a:solidFill>
                <a:effectLst/>
                <a:latin typeface="Arial" panose="020B0604020202020204" pitchFamily="34" charset="0"/>
              </a:rPr>
              <a:t>overfitting</a:t>
            </a:r>
            <a:r>
              <a:rPr kumimoji="0" lang="en-US" altLang="en-US" b="0" i="0" u="none" strike="noStrike" cap="none" normalizeH="0" baseline="0" dirty="0">
                <a:ln>
                  <a:noFill/>
                </a:ln>
                <a:solidFill>
                  <a:schemeClr val="bg1"/>
                </a:solidFill>
                <a:effectLst/>
                <a:latin typeface="Arial" panose="020B0604020202020204" pitchFamily="34" charset="0"/>
              </a:rPr>
              <a:t>.</a:t>
            </a:r>
          </a:p>
        </p:txBody>
      </p:sp>
    </p:spTree>
    <p:extLst>
      <p:ext uri="{BB962C8B-B14F-4D97-AF65-F5344CB8AC3E}">
        <p14:creationId xmlns:p14="http://schemas.microsoft.com/office/powerpoint/2010/main" val="396055484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0C70E1-3D9C-B060-3B87-24CB787300C5}"/>
              </a:ext>
            </a:extLst>
          </p:cNvPr>
          <p:cNvGrpSpPr/>
          <p:nvPr/>
        </p:nvGrpSpPr>
        <p:grpSpPr>
          <a:xfrm>
            <a:off x="-376499" y="-416446"/>
            <a:ext cx="13405065" cy="8200268"/>
            <a:chOff x="-376499" y="-416446"/>
            <a:chExt cx="13405065" cy="8200268"/>
          </a:xfrm>
        </p:grpSpPr>
        <p:pic>
          <p:nvPicPr>
            <p:cNvPr id="7" name="Picture 6">
              <a:extLst>
                <a:ext uri="{FF2B5EF4-FFF2-40B4-BE49-F238E27FC236}">
                  <a16:creationId xmlns:a16="http://schemas.microsoft.com/office/drawing/2014/main" id="{B0CEFA0A-69AC-2094-6548-D9CFBA1256BE}"/>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8" name="Freeform: Shape 7">
              <a:extLst>
                <a:ext uri="{FF2B5EF4-FFF2-40B4-BE49-F238E27FC236}">
                  <a16:creationId xmlns:a16="http://schemas.microsoft.com/office/drawing/2014/main" id="{1063840D-14C8-48A6-B8D7-B36732672129}"/>
                </a:ext>
              </a:extLst>
            </p:cNvPr>
            <p:cNvSpPr/>
            <p:nvPr/>
          </p:nvSpPr>
          <p:spPr>
            <a:xfrm>
              <a:off x="10862794" y="6034502"/>
              <a:ext cx="1481670" cy="1749320"/>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22DBA478-EBFC-45B7-F24E-647BCBA04CC6}"/>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DD4CACF3-154E-0D7B-C5DA-7B17F23DAEEE}"/>
                </a:ext>
              </a:extLst>
            </p:cNvPr>
            <p:cNvSpPr/>
            <p:nvPr/>
          </p:nvSpPr>
          <p:spPr>
            <a:xfrm rot="20671451">
              <a:off x="-376499" y="-139556"/>
              <a:ext cx="1625924" cy="15541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sp>
        <p:nvSpPr>
          <p:cNvPr id="2" name="Rectangle 1">
            <a:extLst>
              <a:ext uri="{FF2B5EF4-FFF2-40B4-BE49-F238E27FC236}">
                <a16:creationId xmlns:a16="http://schemas.microsoft.com/office/drawing/2014/main" id="{D55C81FD-F661-0905-94ED-8EF0AC018730}"/>
              </a:ext>
            </a:extLst>
          </p:cNvPr>
          <p:cNvSpPr/>
          <p:nvPr/>
        </p:nvSpPr>
        <p:spPr>
          <a:xfrm>
            <a:off x="1873680" y="306506"/>
            <a:ext cx="8928280" cy="553998"/>
          </a:xfrm>
          <a:prstGeom prst="rect">
            <a:avLst/>
          </a:prstGeom>
        </p:spPr>
        <p:txBody>
          <a:bodyPr wrap="square">
            <a:spAutoFit/>
          </a:bodyPr>
          <a:lstStyle/>
          <a:p>
            <a:pPr algn="just" eaLnBrk="0" fontAlgn="base" hangingPunct="0">
              <a:spcBef>
                <a:spcPct val="0"/>
              </a:spcBef>
              <a:spcAft>
                <a:spcPct val="0"/>
              </a:spcAft>
            </a:pPr>
            <a:r>
              <a:rPr kumimoji="0" lang="en-US" altLang="en-US" sz="3000" b="1" i="0" u="none" strike="noStrike" cap="none" normalizeH="0" baseline="0" dirty="0">
                <a:ln>
                  <a:noFill/>
                </a:ln>
                <a:solidFill>
                  <a:schemeClr val="accent3">
                    <a:lumMod val="60000"/>
                    <a:lumOff val="40000"/>
                  </a:schemeClr>
                </a:solidFill>
                <a:effectLst/>
                <a:latin typeface="Arial" panose="020B0604020202020204" pitchFamily="34" charset="0"/>
              </a:rPr>
              <a:t>Random Forest Classifier vs </a:t>
            </a:r>
            <a:r>
              <a:rPr kumimoji="0" lang="en-US" altLang="en-US" sz="3000" b="1" i="0" u="none" strike="noStrike" cap="none" normalizeH="0" baseline="0" dirty="0" err="1">
                <a:ln>
                  <a:noFill/>
                </a:ln>
                <a:solidFill>
                  <a:schemeClr val="accent3">
                    <a:lumMod val="60000"/>
                    <a:lumOff val="40000"/>
                  </a:schemeClr>
                </a:solidFill>
                <a:effectLst/>
                <a:latin typeface="Arial" panose="020B0604020202020204" pitchFamily="34" charset="0"/>
              </a:rPr>
              <a:t>XGBoost</a:t>
            </a:r>
            <a:r>
              <a:rPr kumimoji="0" lang="en-US" altLang="en-US" sz="3000" b="1" i="0" u="none" strike="noStrike" cap="none" normalizeH="0" baseline="0" dirty="0">
                <a:ln>
                  <a:noFill/>
                </a:ln>
                <a:solidFill>
                  <a:schemeClr val="accent3">
                    <a:lumMod val="60000"/>
                    <a:lumOff val="40000"/>
                  </a:schemeClr>
                </a:solidFill>
                <a:effectLst/>
                <a:latin typeface="Arial" panose="020B0604020202020204" pitchFamily="34" charset="0"/>
              </a:rPr>
              <a:t> Classifier</a:t>
            </a:r>
          </a:p>
        </p:txBody>
      </p:sp>
      <p:pic>
        <p:nvPicPr>
          <p:cNvPr id="12" name="Picture 11" descr="A screenshot of a computer program&#10;&#10;AI-generated content may be incorrect.">
            <a:extLst>
              <a:ext uri="{FF2B5EF4-FFF2-40B4-BE49-F238E27FC236}">
                <a16:creationId xmlns:a16="http://schemas.microsoft.com/office/drawing/2014/main" id="{5A2E14E9-3476-8FDE-7453-D664DBFD0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2" y="1432422"/>
            <a:ext cx="3149762" cy="5054860"/>
          </a:xfrm>
          <a:prstGeom prst="rect">
            <a:avLst/>
          </a:prstGeom>
        </p:spPr>
      </p:pic>
      <p:pic>
        <p:nvPicPr>
          <p:cNvPr id="14" name="Picture 13" descr="A screenshot of a computer program&#10;&#10;AI-generated content may be incorrect.">
            <a:extLst>
              <a:ext uri="{FF2B5EF4-FFF2-40B4-BE49-F238E27FC236}">
                <a16:creationId xmlns:a16="http://schemas.microsoft.com/office/drawing/2014/main" id="{C4FE67B4-3A5D-3C63-1EAB-F78F0B2EF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1795" y="1428612"/>
            <a:ext cx="2876698" cy="4978656"/>
          </a:xfrm>
          <a:prstGeom prst="rect">
            <a:avLst/>
          </a:prstGeom>
        </p:spPr>
      </p:pic>
      <p:sp>
        <p:nvSpPr>
          <p:cNvPr id="15" name="Rectangle 1">
            <a:extLst>
              <a:ext uri="{FF2B5EF4-FFF2-40B4-BE49-F238E27FC236}">
                <a16:creationId xmlns:a16="http://schemas.microsoft.com/office/drawing/2014/main" id="{96DFD530-AA16-CB3C-B41D-E45BA5E28193}"/>
              </a:ext>
            </a:extLst>
          </p:cNvPr>
          <p:cNvSpPr>
            <a:spLocks noChangeArrowheads="1"/>
          </p:cNvSpPr>
          <p:nvPr/>
        </p:nvSpPr>
        <p:spPr bwMode="auto">
          <a:xfrm>
            <a:off x="3812682" y="1179679"/>
            <a:ext cx="456663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accent5">
                    <a:lumMod val="60000"/>
                    <a:lumOff val="40000"/>
                  </a:schemeClr>
                </a:solidFill>
                <a:effectLst/>
                <a:latin typeface="Arial" panose="020B0604020202020204" pitchFamily="34" charset="0"/>
              </a:rPr>
              <a:t>Random Forest Classifier</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Applied an </a:t>
            </a:r>
            <a:r>
              <a:rPr kumimoji="0" lang="en-US" altLang="en-US" b="1" i="0" u="none" strike="noStrike" cap="none" normalizeH="0" baseline="0" dirty="0">
                <a:ln>
                  <a:noFill/>
                </a:ln>
                <a:solidFill>
                  <a:schemeClr val="bg1"/>
                </a:solidFill>
                <a:effectLst/>
                <a:latin typeface="Arial" panose="020B0604020202020204" pitchFamily="34" charset="0"/>
              </a:rPr>
              <a:t>ensemble of multiple decision trees</a:t>
            </a:r>
            <a:r>
              <a:rPr kumimoji="0" lang="en-US" altLang="en-US" b="0" i="0" u="none" strike="noStrike" cap="none" normalizeH="0" baseline="0" dirty="0">
                <a:ln>
                  <a:noFill/>
                </a:ln>
                <a:solidFill>
                  <a:schemeClr val="bg1"/>
                </a:solidFill>
                <a:effectLst/>
                <a:latin typeface="Arial" panose="020B0604020202020204" pitchFamily="34" charset="0"/>
              </a:rPr>
              <a:t> to reduce overfitting.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Hyperparameters like </a:t>
            </a:r>
            <a:r>
              <a:rPr kumimoji="0" lang="en-US" altLang="en-US" b="0" i="0" u="none" strike="noStrike" cap="none" normalizeH="0" baseline="0" dirty="0" err="1">
                <a:ln>
                  <a:noFill/>
                </a:ln>
                <a:solidFill>
                  <a:schemeClr val="bg1"/>
                </a:solidFill>
                <a:effectLst/>
                <a:latin typeface="Arial Unicode MS"/>
              </a:rPr>
              <a:t>n_estimators</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err="1">
                <a:ln>
                  <a:noFill/>
                </a:ln>
                <a:solidFill>
                  <a:schemeClr val="bg1"/>
                </a:solidFill>
                <a:effectLst/>
                <a:latin typeface="Arial Unicode MS"/>
              </a:rPr>
              <a:t>max_depth</a:t>
            </a:r>
            <a:r>
              <a:rPr kumimoji="0" lang="en-US" altLang="en-US" b="0" i="0" u="none" strike="noStrike" cap="none" normalizeH="0" baseline="0" dirty="0">
                <a:ln>
                  <a:noFill/>
                </a:ln>
                <a:solidFill>
                  <a:schemeClr val="bg1"/>
                </a:solidFill>
                <a:effectLst/>
              </a:rPr>
              <a:t>, and </a:t>
            </a:r>
            <a:r>
              <a:rPr kumimoji="0" lang="en-US" altLang="en-US" b="0" i="0" u="none" strike="noStrike" cap="none" normalizeH="0" baseline="0" dirty="0" err="1">
                <a:ln>
                  <a:noFill/>
                </a:ln>
                <a:solidFill>
                  <a:schemeClr val="bg1"/>
                </a:solidFill>
                <a:effectLst/>
                <a:latin typeface="Arial Unicode MS"/>
              </a:rPr>
              <a:t>min_samples_split</a:t>
            </a:r>
            <a:r>
              <a:rPr kumimoji="0" lang="en-US" altLang="en-US" b="0" i="0" u="none" strike="noStrike" cap="none" normalizeH="0" baseline="0" dirty="0">
                <a:ln>
                  <a:noFill/>
                </a:ln>
                <a:solidFill>
                  <a:schemeClr val="bg1"/>
                </a:solidFill>
                <a:effectLst/>
              </a:rPr>
              <a:t> were tuned.</a:t>
            </a: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Reached ~52% test accuracy, showing strong generalization compared to single decision trees</a:t>
            </a:r>
          </a:p>
        </p:txBody>
      </p:sp>
      <p:sp>
        <p:nvSpPr>
          <p:cNvPr id="16" name="Rectangle 2">
            <a:extLst>
              <a:ext uri="{FF2B5EF4-FFF2-40B4-BE49-F238E27FC236}">
                <a16:creationId xmlns:a16="http://schemas.microsoft.com/office/drawing/2014/main" id="{333555D7-BAD6-25A9-8736-F074E7E5871B}"/>
              </a:ext>
            </a:extLst>
          </p:cNvPr>
          <p:cNvSpPr>
            <a:spLocks noChangeArrowheads="1"/>
          </p:cNvSpPr>
          <p:nvPr/>
        </p:nvSpPr>
        <p:spPr bwMode="auto">
          <a:xfrm>
            <a:off x="3812680" y="4178958"/>
            <a:ext cx="456663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err="1">
                <a:ln>
                  <a:noFill/>
                </a:ln>
                <a:solidFill>
                  <a:schemeClr val="accent5">
                    <a:lumMod val="60000"/>
                    <a:lumOff val="40000"/>
                  </a:schemeClr>
                </a:solidFill>
                <a:effectLst/>
                <a:latin typeface="Arial" panose="020B0604020202020204" pitchFamily="34" charset="0"/>
              </a:rPr>
              <a:t>XGBoost</a:t>
            </a:r>
            <a:r>
              <a:rPr kumimoji="0" lang="en-US" altLang="en-US" b="1" i="0" u="none" strike="noStrike" cap="none" normalizeH="0" baseline="0" dirty="0">
                <a:ln>
                  <a:noFill/>
                </a:ln>
                <a:solidFill>
                  <a:schemeClr val="accent5">
                    <a:lumMod val="60000"/>
                    <a:lumOff val="40000"/>
                  </a:schemeClr>
                </a:solidFill>
                <a:effectLst/>
                <a:latin typeface="Arial" panose="020B0604020202020204" pitchFamily="34" charset="0"/>
              </a:rPr>
              <a:t> Classifier</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Gradient boosting model applied for high predictive accuracy.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Optimized parameters: </a:t>
            </a:r>
            <a:r>
              <a:rPr kumimoji="0" lang="en-US" altLang="en-US" b="0" i="0" u="none" strike="noStrike" cap="none" normalizeH="0" baseline="0" dirty="0" err="1">
                <a:ln>
                  <a:noFill/>
                </a:ln>
                <a:solidFill>
                  <a:schemeClr val="bg1"/>
                </a:solidFill>
                <a:effectLst/>
                <a:latin typeface="Arial Unicode MS"/>
              </a:rPr>
              <a:t>learning_rate</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err="1">
                <a:ln>
                  <a:noFill/>
                </a:ln>
                <a:solidFill>
                  <a:schemeClr val="bg1"/>
                </a:solidFill>
                <a:effectLst/>
                <a:latin typeface="Arial Unicode MS"/>
              </a:rPr>
              <a:t>n_estimators</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err="1">
                <a:ln>
                  <a:noFill/>
                </a:ln>
                <a:solidFill>
                  <a:schemeClr val="bg1"/>
                </a:solidFill>
                <a:effectLst/>
                <a:latin typeface="Arial Unicode MS"/>
              </a:rPr>
              <a:t>max_depth</a:t>
            </a:r>
            <a:r>
              <a:rPr kumimoji="0" lang="en-US" altLang="en-US" b="0" i="0" u="none" strike="noStrike" cap="none" normalizeH="0" baseline="0" dirty="0">
                <a:ln>
                  <a:noFill/>
                </a:ln>
                <a:solidFill>
                  <a:schemeClr val="bg1"/>
                </a:solidFill>
                <a:effectLst/>
              </a:rPr>
              <a:t>, </a:t>
            </a:r>
            <a:r>
              <a:rPr kumimoji="0" lang="en-US" altLang="en-US" b="0" i="0" u="none" strike="noStrike" cap="none" normalizeH="0" baseline="0" dirty="0">
                <a:ln>
                  <a:noFill/>
                </a:ln>
                <a:solidFill>
                  <a:schemeClr val="bg1"/>
                </a:solidFill>
                <a:effectLst/>
                <a:latin typeface="Arial Unicode MS"/>
              </a:rPr>
              <a:t>subsample</a:t>
            </a:r>
            <a:r>
              <a:rPr kumimoji="0" lang="en-US" altLang="en-US" b="0" i="0" u="none" strike="noStrike" cap="none" normalizeH="0" baseline="0" dirty="0">
                <a:ln>
                  <a:noFill/>
                </a:ln>
                <a:solidFill>
                  <a:schemeClr val="bg1"/>
                </a:solidFill>
                <a:effectLst/>
              </a:rPr>
              <a:t>.</a:t>
            </a: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bg1"/>
                </a:solidFill>
                <a:effectLst/>
                <a:latin typeface="Arial" panose="020B0604020202020204" pitchFamily="34" charset="0"/>
              </a:rPr>
              <a:t>Achieved the </a:t>
            </a:r>
            <a:r>
              <a:rPr kumimoji="0" lang="en-US" altLang="en-US" b="1" i="0" u="none" strike="noStrike" cap="none" normalizeH="0" baseline="0" dirty="0">
                <a:ln>
                  <a:noFill/>
                </a:ln>
                <a:solidFill>
                  <a:schemeClr val="bg1"/>
                </a:solidFill>
                <a:effectLst/>
                <a:latin typeface="Arial" panose="020B0604020202020204" pitchFamily="34" charset="0"/>
              </a:rPr>
              <a:t>best performance (~54% accuracy)</a:t>
            </a:r>
            <a:r>
              <a:rPr kumimoji="0" lang="en-US" altLang="en-US" b="0" i="0" u="none" strike="noStrike" cap="none" normalizeH="0" baseline="0" dirty="0">
                <a:ln>
                  <a:noFill/>
                </a:ln>
                <a:solidFill>
                  <a:schemeClr val="bg1"/>
                </a:solidFill>
                <a:effectLst/>
                <a:latin typeface="Arial" panose="020B0604020202020204" pitchFamily="34" charset="0"/>
              </a:rPr>
              <a:t>, making it the final selected model.</a:t>
            </a:r>
          </a:p>
        </p:txBody>
      </p:sp>
    </p:spTree>
    <p:extLst>
      <p:ext uri="{BB962C8B-B14F-4D97-AF65-F5344CB8AC3E}">
        <p14:creationId xmlns:p14="http://schemas.microsoft.com/office/powerpoint/2010/main" val="373672039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6D43A-2BAB-1AC1-A8CD-AF27E18A9654}"/>
            </a:ext>
          </a:extLst>
        </p:cNvPr>
        <p:cNvGrpSpPr/>
        <p:nvPr/>
      </p:nvGrpSpPr>
      <p:grpSpPr>
        <a:xfrm>
          <a:off x="0" y="0"/>
          <a:ext cx="0" cy="0"/>
          <a:chOff x="0" y="0"/>
          <a:chExt cx="0" cy="0"/>
        </a:xfrm>
      </p:grpSpPr>
      <p:pic>
        <p:nvPicPr>
          <p:cNvPr id="5" name="Picture 4" descr="A stadium with lights and fog&#10;&#10;AI-generated content may be incorrect.">
            <a:extLst>
              <a:ext uri="{FF2B5EF4-FFF2-40B4-BE49-F238E27FC236}">
                <a16:creationId xmlns:a16="http://schemas.microsoft.com/office/drawing/2014/main" id="{60C5B7B1-3876-7D25-4BF8-10BF9271B85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646" y="11430"/>
            <a:ext cx="12192000" cy="6858000"/>
          </a:xfrm>
          <a:prstGeom prst="rect">
            <a:avLst/>
          </a:prstGeom>
        </p:spPr>
      </p:pic>
      <p:pic>
        <p:nvPicPr>
          <p:cNvPr id="8" name="Picture 7" descr="A gold trophy on a black box&#10;&#10;AI-generated content may be incorrect.">
            <a:extLst>
              <a:ext uri="{FF2B5EF4-FFF2-40B4-BE49-F238E27FC236}">
                <a16:creationId xmlns:a16="http://schemas.microsoft.com/office/drawing/2014/main" id="{5130A037-86B1-7098-2C2D-3CD26A94250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30669" y="1485187"/>
            <a:ext cx="2730798" cy="5297134"/>
          </a:xfrm>
          <a:prstGeom prst="rect">
            <a:avLst/>
          </a:prstGeom>
        </p:spPr>
      </p:pic>
      <p:sp>
        <p:nvSpPr>
          <p:cNvPr id="54" name="Freeform: Shape 53">
            <a:extLst>
              <a:ext uri="{FF2B5EF4-FFF2-40B4-BE49-F238E27FC236}">
                <a16:creationId xmlns:a16="http://schemas.microsoft.com/office/drawing/2014/main" id="{4389A9A7-1AA4-700E-96A1-B353AF06C0FD}"/>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3E35A3CE-A832-668A-CE1C-0FC105B9FE19}"/>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82850512-93DE-40D2-4326-F0521D81E4D0}"/>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a:p>
        </p:txBody>
      </p:sp>
      <p:grpSp>
        <p:nvGrpSpPr>
          <p:cNvPr id="21" name="Group 20">
            <a:extLst>
              <a:ext uri="{FF2B5EF4-FFF2-40B4-BE49-F238E27FC236}">
                <a16:creationId xmlns:a16="http://schemas.microsoft.com/office/drawing/2014/main" id="{1B54946D-8673-3459-2695-E240C2475640}"/>
              </a:ext>
            </a:extLst>
          </p:cNvPr>
          <p:cNvGrpSpPr/>
          <p:nvPr/>
        </p:nvGrpSpPr>
        <p:grpSpPr>
          <a:xfrm>
            <a:off x="4703222" y="708391"/>
            <a:ext cx="5602848" cy="3835218"/>
            <a:chOff x="4446417" y="501336"/>
            <a:chExt cx="5336904" cy="3653175"/>
          </a:xfrm>
        </p:grpSpPr>
        <p:sp>
          <p:nvSpPr>
            <p:cNvPr id="2" name="Freeform: Shape 1">
              <a:extLst>
                <a:ext uri="{FF2B5EF4-FFF2-40B4-BE49-F238E27FC236}">
                  <a16:creationId xmlns:a16="http://schemas.microsoft.com/office/drawing/2014/main" id="{46CB79BA-5BFA-B1AC-FFFE-3C36DED1E6CF}"/>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31108A6C-89BF-D7A4-95E7-21D4FE191F2F}"/>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pic>
        <p:nvPicPr>
          <p:cNvPr id="36" name="Picture 35" descr="A logo of a car brand&#10;&#10;AI-generated content may be incorrect.">
            <a:extLst>
              <a:ext uri="{FF2B5EF4-FFF2-40B4-BE49-F238E27FC236}">
                <a16:creationId xmlns:a16="http://schemas.microsoft.com/office/drawing/2014/main" id="{AEFBCDD3-224F-2373-C228-4E744ACFE6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59562" y="22298"/>
            <a:ext cx="3253709" cy="2012805"/>
          </a:xfrm>
          <a:prstGeom prst="rect">
            <a:avLst/>
          </a:prstGeom>
        </p:spPr>
      </p:pic>
      <p:sp>
        <p:nvSpPr>
          <p:cNvPr id="6" name="TextBox 5">
            <a:extLst>
              <a:ext uri="{FF2B5EF4-FFF2-40B4-BE49-F238E27FC236}">
                <a16:creationId xmlns:a16="http://schemas.microsoft.com/office/drawing/2014/main" id="{704618E5-4B35-3331-92D0-FE4BF3D70678}"/>
              </a:ext>
            </a:extLst>
          </p:cNvPr>
          <p:cNvSpPr txBox="1"/>
          <p:nvPr/>
        </p:nvSpPr>
        <p:spPr>
          <a:xfrm>
            <a:off x="2854632" y="1335818"/>
            <a:ext cx="8689667" cy="4613571"/>
          </a:xfrm>
          <a:prstGeom prst="rect">
            <a:avLst/>
          </a:prstGeom>
          <a:noFill/>
        </p:spPr>
        <p:txBody>
          <a:bodyPr wrap="square">
            <a:spAutoFit/>
          </a:bodyPr>
          <a:lstStyle/>
          <a:p>
            <a:pPr algn="l">
              <a:lnSpc>
                <a:spcPct val="150000"/>
              </a:lnSpc>
            </a:pPr>
            <a:r>
              <a:rPr lang="en-IN" sz="4000" b="1" i="0" dirty="0">
                <a:solidFill>
                  <a:srgbClr val="00B0F0"/>
                </a:solidFill>
                <a:effectLst/>
                <a:latin typeface="ui-sans-serif"/>
              </a:rPr>
              <a:t>Project Title</a:t>
            </a:r>
            <a:r>
              <a:rPr lang="en-IN" sz="4000" b="0" i="0" dirty="0">
                <a:solidFill>
                  <a:srgbClr val="00B0F0"/>
                </a:solidFill>
                <a:effectLst/>
                <a:latin typeface="ui-sans-serif"/>
              </a:rPr>
              <a:t>:</a:t>
            </a:r>
            <a:r>
              <a:rPr lang="en-IN" sz="4000" b="0" i="0" dirty="0">
                <a:solidFill>
                  <a:srgbClr val="00B050"/>
                </a:solidFill>
                <a:effectLst/>
                <a:latin typeface="ui-sans-serif"/>
              </a:rPr>
              <a:t> </a:t>
            </a:r>
            <a:r>
              <a:rPr lang="en-IN" sz="4000" b="0" i="0" dirty="0">
                <a:solidFill>
                  <a:srgbClr val="FFFF00"/>
                </a:solidFill>
                <a:effectLst/>
                <a:latin typeface="ui-sans-serif"/>
              </a:rPr>
              <a:t>Predicting IPL Match Outcomes Using Machine Learning</a:t>
            </a:r>
          </a:p>
          <a:p>
            <a:pPr algn="l">
              <a:lnSpc>
                <a:spcPct val="150000"/>
              </a:lnSpc>
            </a:pPr>
            <a:r>
              <a:rPr lang="en-IN" sz="4000" b="1" i="0" dirty="0">
                <a:solidFill>
                  <a:srgbClr val="00B0F0"/>
                </a:solidFill>
                <a:effectLst/>
                <a:latin typeface="ui-sans-serif"/>
              </a:rPr>
              <a:t>Student Name</a:t>
            </a:r>
            <a:r>
              <a:rPr lang="en-IN" sz="4000" b="0" i="0" dirty="0">
                <a:solidFill>
                  <a:srgbClr val="00B0F0"/>
                </a:solidFill>
                <a:effectLst/>
                <a:latin typeface="ui-sans-serif"/>
              </a:rPr>
              <a:t>: </a:t>
            </a:r>
            <a:r>
              <a:rPr lang="en-IN" sz="4000" b="0" i="0" dirty="0">
                <a:solidFill>
                  <a:srgbClr val="FFFF00"/>
                </a:solidFill>
                <a:effectLst/>
                <a:latin typeface="ui-sans-serif"/>
              </a:rPr>
              <a:t>Harish B</a:t>
            </a:r>
          </a:p>
          <a:p>
            <a:pPr algn="l">
              <a:lnSpc>
                <a:spcPct val="150000"/>
              </a:lnSpc>
            </a:pPr>
            <a:r>
              <a:rPr lang="en-IN" sz="4000" b="1" i="0" dirty="0">
                <a:solidFill>
                  <a:srgbClr val="00B0F0"/>
                </a:solidFill>
                <a:effectLst/>
                <a:latin typeface="ui-sans-serif"/>
              </a:rPr>
              <a:t>Course</a:t>
            </a:r>
            <a:r>
              <a:rPr lang="en-IN" sz="4000" b="0" i="0" dirty="0">
                <a:solidFill>
                  <a:srgbClr val="00B0F0"/>
                </a:solidFill>
                <a:effectLst/>
                <a:latin typeface="ui-sans-serif"/>
              </a:rPr>
              <a:t>: </a:t>
            </a:r>
            <a:r>
              <a:rPr lang="en-IN" sz="4000" b="0" i="0" dirty="0">
                <a:solidFill>
                  <a:srgbClr val="FFFF00"/>
                </a:solidFill>
                <a:effectLst/>
                <a:latin typeface="ui-sans-serif"/>
              </a:rPr>
              <a:t>DA/DS, Offline</a:t>
            </a:r>
          </a:p>
          <a:p>
            <a:pPr algn="l">
              <a:lnSpc>
                <a:spcPct val="150000"/>
              </a:lnSpc>
            </a:pPr>
            <a:r>
              <a:rPr lang="en-IN" sz="4000" b="1" i="0" dirty="0">
                <a:solidFill>
                  <a:srgbClr val="00B0F0"/>
                </a:solidFill>
                <a:effectLst/>
                <a:latin typeface="ui-sans-serif"/>
              </a:rPr>
              <a:t>Batch</a:t>
            </a:r>
            <a:r>
              <a:rPr lang="en-IN" sz="4000" b="0" i="0" dirty="0">
                <a:solidFill>
                  <a:srgbClr val="00B0F0"/>
                </a:solidFill>
                <a:effectLst/>
                <a:latin typeface="ui-sans-serif"/>
              </a:rPr>
              <a:t>: </a:t>
            </a:r>
            <a:r>
              <a:rPr lang="en-IN" sz="4000" b="0" i="0" dirty="0">
                <a:solidFill>
                  <a:srgbClr val="FFFF00"/>
                </a:solidFill>
                <a:effectLst/>
                <a:latin typeface="ui-sans-serif"/>
              </a:rPr>
              <a:t>June 2025</a:t>
            </a:r>
          </a:p>
        </p:txBody>
      </p:sp>
    </p:spTree>
    <p:extLst>
      <p:ext uri="{BB962C8B-B14F-4D97-AF65-F5344CB8AC3E}">
        <p14:creationId xmlns:p14="http://schemas.microsoft.com/office/powerpoint/2010/main" val="326489928"/>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1F67A0-4DE2-24AD-28BE-839066844F58}"/>
              </a:ext>
            </a:extLst>
          </p:cNvPr>
          <p:cNvGrpSpPr/>
          <p:nvPr/>
        </p:nvGrpSpPr>
        <p:grpSpPr>
          <a:xfrm>
            <a:off x="-376499" y="-416446"/>
            <a:ext cx="13405065" cy="8200268"/>
            <a:chOff x="-376499" y="-416446"/>
            <a:chExt cx="13405065" cy="8200268"/>
          </a:xfrm>
        </p:grpSpPr>
        <p:pic>
          <p:nvPicPr>
            <p:cNvPr id="7" name="Picture 6">
              <a:extLst>
                <a:ext uri="{FF2B5EF4-FFF2-40B4-BE49-F238E27FC236}">
                  <a16:creationId xmlns:a16="http://schemas.microsoft.com/office/drawing/2014/main" id="{509A6C3B-1A40-1E34-63DA-31668364E33E}"/>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8" name="Freeform: Shape 7">
              <a:extLst>
                <a:ext uri="{FF2B5EF4-FFF2-40B4-BE49-F238E27FC236}">
                  <a16:creationId xmlns:a16="http://schemas.microsoft.com/office/drawing/2014/main" id="{8AF1A62B-7D4B-711D-49B2-FD5CD02764B6}"/>
                </a:ext>
              </a:extLst>
            </p:cNvPr>
            <p:cNvSpPr/>
            <p:nvPr/>
          </p:nvSpPr>
          <p:spPr>
            <a:xfrm>
              <a:off x="10862794" y="6034502"/>
              <a:ext cx="1481670" cy="1749320"/>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BF7808E0-462B-CC45-F2DF-6D6A97C278FC}"/>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890741B8-4B2C-0B94-43BD-983A24694839}"/>
                </a:ext>
              </a:extLst>
            </p:cNvPr>
            <p:cNvSpPr/>
            <p:nvPr/>
          </p:nvSpPr>
          <p:spPr>
            <a:xfrm rot="20671451">
              <a:off x="-376499" y="-139556"/>
              <a:ext cx="1625924" cy="15541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sp>
        <p:nvSpPr>
          <p:cNvPr id="2" name="Rectangle 1">
            <a:extLst>
              <a:ext uri="{FF2B5EF4-FFF2-40B4-BE49-F238E27FC236}">
                <a16:creationId xmlns:a16="http://schemas.microsoft.com/office/drawing/2014/main" id="{87632297-1F4A-F153-CEAC-DF69DF210DDC}"/>
              </a:ext>
            </a:extLst>
          </p:cNvPr>
          <p:cNvSpPr/>
          <p:nvPr/>
        </p:nvSpPr>
        <p:spPr>
          <a:xfrm>
            <a:off x="1219539" y="656221"/>
            <a:ext cx="9752926" cy="5078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lang="en-US" sz="3000" dirty="0">
                <a:solidFill>
                  <a:schemeClr val="accent3">
                    <a:lumMod val="60000"/>
                    <a:lumOff val="40000"/>
                  </a:schemeClr>
                </a:solidFill>
              </a:rPr>
              <a:t>Train vs Test Accuracy with Precision, Recall, and F1 Score</a:t>
            </a:r>
            <a:endParaRPr kumimoji="0" lang="en-US" sz="3000" b="1" i="0" u="none" strike="noStrike" kern="1200" cap="none" spc="0" normalizeH="0" baseline="0" noProof="0" dirty="0">
              <a:ln>
                <a:noFill/>
              </a:ln>
              <a:solidFill>
                <a:schemeClr val="accent3">
                  <a:lumMod val="60000"/>
                  <a:lumOff val="40000"/>
                </a:schemeClr>
              </a:solidFill>
              <a:effectLst/>
              <a:uLnTx/>
              <a:uFillTx/>
              <a:latin typeface="Segoe"/>
              <a:ea typeface="Cambria" panose="02040503050406030204" pitchFamily="18" charset="0"/>
              <a:cs typeface="Arial"/>
            </a:endParaRPr>
          </a:p>
        </p:txBody>
      </p:sp>
      <p:pic>
        <p:nvPicPr>
          <p:cNvPr id="12" name="Picture 11" descr="A graph of different colored bars&#10;&#10;AI-generated content may be incorrect.">
            <a:extLst>
              <a:ext uri="{FF2B5EF4-FFF2-40B4-BE49-F238E27FC236}">
                <a16:creationId xmlns:a16="http://schemas.microsoft.com/office/drawing/2014/main" id="{B4E2149A-598D-11B4-D0C2-1D9F944AA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691" y="1741119"/>
            <a:ext cx="10184617" cy="4541623"/>
          </a:xfrm>
          <a:prstGeom prst="rect">
            <a:avLst/>
          </a:prstGeom>
        </p:spPr>
      </p:pic>
    </p:spTree>
    <p:extLst>
      <p:ext uri="{BB962C8B-B14F-4D97-AF65-F5344CB8AC3E}">
        <p14:creationId xmlns:p14="http://schemas.microsoft.com/office/powerpoint/2010/main" val="155678034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1F67A0-4DE2-24AD-28BE-839066844F58}"/>
              </a:ext>
            </a:extLst>
          </p:cNvPr>
          <p:cNvGrpSpPr/>
          <p:nvPr/>
        </p:nvGrpSpPr>
        <p:grpSpPr>
          <a:xfrm>
            <a:off x="-376499" y="-416446"/>
            <a:ext cx="13405065" cy="8200268"/>
            <a:chOff x="-376499" y="-416446"/>
            <a:chExt cx="13405065" cy="8200268"/>
          </a:xfrm>
        </p:grpSpPr>
        <p:pic>
          <p:nvPicPr>
            <p:cNvPr id="7" name="Picture 6">
              <a:extLst>
                <a:ext uri="{FF2B5EF4-FFF2-40B4-BE49-F238E27FC236}">
                  <a16:creationId xmlns:a16="http://schemas.microsoft.com/office/drawing/2014/main" id="{509A6C3B-1A40-1E34-63DA-31668364E33E}"/>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8" name="Freeform: Shape 7">
              <a:extLst>
                <a:ext uri="{FF2B5EF4-FFF2-40B4-BE49-F238E27FC236}">
                  <a16:creationId xmlns:a16="http://schemas.microsoft.com/office/drawing/2014/main" id="{8AF1A62B-7D4B-711D-49B2-FD5CD02764B6}"/>
                </a:ext>
              </a:extLst>
            </p:cNvPr>
            <p:cNvSpPr/>
            <p:nvPr/>
          </p:nvSpPr>
          <p:spPr>
            <a:xfrm>
              <a:off x="10862794" y="6034502"/>
              <a:ext cx="1481670" cy="1749320"/>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BF7808E0-462B-CC45-F2DF-6D6A97C278FC}"/>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890741B8-4B2C-0B94-43BD-983A24694839}"/>
                </a:ext>
              </a:extLst>
            </p:cNvPr>
            <p:cNvSpPr/>
            <p:nvPr/>
          </p:nvSpPr>
          <p:spPr>
            <a:xfrm rot="20671451">
              <a:off x="-376499" y="-139556"/>
              <a:ext cx="1625924" cy="15541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sp>
        <p:nvSpPr>
          <p:cNvPr id="2" name="Rectangle 1">
            <a:extLst>
              <a:ext uri="{FF2B5EF4-FFF2-40B4-BE49-F238E27FC236}">
                <a16:creationId xmlns:a16="http://schemas.microsoft.com/office/drawing/2014/main" id="{87632297-1F4A-F153-CEAC-DF69DF210DDC}"/>
              </a:ext>
            </a:extLst>
          </p:cNvPr>
          <p:cNvSpPr/>
          <p:nvPr/>
        </p:nvSpPr>
        <p:spPr>
          <a:xfrm>
            <a:off x="3137275" y="656221"/>
            <a:ext cx="5917453" cy="5078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lang="en-IN" sz="3000" dirty="0">
                <a:solidFill>
                  <a:schemeClr val="accent3">
                    <a:lumMod val="60000"/>
                    <a:lumOff val="40000"/>
                  </a:schemeClr>
                </a:solidFill>
              </a:rPr>
              <a:t>Train vs Test Accuracy Comparison</a:t>
            </a:r>
            <a:endParaRPr kumimoji="0" lang="en-US" sz="3000" b="1" i="0" u="none" strike="noStrike" kern="1200" cap="none" spc="0" normalizeH="0" baseline="0" noProof="0" dirty="0">
              <a:ln>
                <a:noFill/>
              </a:ln>
              <a:solidFill>
                <a:schemeClr val="accent3">
                  <a:lumMod val="60000"/>
                  <a:lumOff val="40000"/>
                </a:schemeClr>
              </a:solidFill>
              <a:effectLst/>
              <a:uLnTx/>
              <a:uFillTx/>
              <a:latin typeface="Segoe"/>
              <a:ea typeface="Cambria" panose="02040503050406030204" pitchFamily="18" charset="0"/>
              <a:cs typeface="Arial"/>
            </a:endParaRPr>
          </a:p>
        </p:txBody>
      </p:sp>
      <p:pic>
        <p:nvPicPr>
          <p:cNvPr id="13" name="Picture 12" descr="A graph of different colored bars&#10;&#10;AI-generated content may be incorrect.">
            <a:extLst>
              <a:ext uri="{FF2B5EF4-FFF2-40B4-BE49-F238E27FC236}">
                <a16:creationId xmlns:a16="http://schemas.microsoft.com/office/drawing/2014/main" id="{042A8786-DB5F-63AB-CA2B-99725E1B3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74" y="1429558"/>
            <a:ext cx="11162245" cy="4995785"/>
          </a:xfrm>
          <a:prstGeom prst="rect">
            <a:avLst/>
          </a:prstGeom>
        </p:spPr>
      </p:pic>
    </p:spTree>
    <p:extLst>
      <p:ext uri="{BB962C8B-B14F-4D97-AF65-F5344CB8AC3E}">
        <p14:creationId xmlns:p14="http://schemas.microsoft.com/office/powerpoint/2010/main" val="2176624908"/>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1F67A0-4DE2-24AD-28BE-839066844F58}"/>
              </a:ext>
            </a:extLst>
          </p:cNvPr>
          <p:cNvGrpSpPr/>
          <p:nvPr/>
        </p:nvGrpSpPr>
        <p:grpSpPr>
          <a:xfrm>
            <a:off x="-376499" y="-416446"/>
            <a:ext cx="13405065" cy="8200268"/>
            <a:chOff x="-376499" y="-416446"/>
            <a:chExt cx="13405065" cy="8200268"/>
          </a:xfrm>
        </p:grpSpPr>
        <p:pic>
          <p:nvPicPr>
            <p:cNvPr id="7" name="Picture 6">
              <a:extLst>
                <a:ext uri="{FF2B5EF4-FFF2-40B4-BE49-F238E27FC236}">
                  <a16:creationId xmlns:a16="http://schemas.microsoft.com/office/drawing/2014/main" id="{509A6C3B-1A40-1E34-63DA-31668364E33E}"/>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8" name="Freeform: Shape 7">
              <a:extLst>
                <a:ext uri="{FF2B5EF4-FFF2-40B4-BE49-F238E27FC236}">
                  <a16:creationId xmlns:a16="http://schemas.microsoft.com/office/drawing/2014/main" id="{8AF1A62B-7D4B-711D-49B2-FD5CD02764B6}"/>
                </a:ext>
              </a:extLst>
            </p:cNvPr>
            <p:cNvSpPr/>
            <p:nvPr/>
          </p:nvSpPr>
          <p:spPr>
            <a:xfrm>
              <a:off x="10862794" y="6034502"/>
              <a:ext cx="1481670" cy="1749320"/>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BF7808E0-462B-CC45-F2DF-6D6A97C278FC}"/>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890741B8-4B2C-0B94-43BD-983A24694839}"/>
                </a:ext>
              </a:extLst>
            </p:cNvPr>
            <p:cNvSpPr/>
            <p:nvPr/>
          </p:nvSpPr>
          <p:spPr>
            <a:xfrm rot="20671451">
              <a:off x="-376499" y="-139556"/>
              <a:ext cx="1625924" cy="15541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sp>
        <p:nvSpPr>
          <p:cNvPr id="2" name="Rectangle 1">
            <a:extLst>
              <a:ext uri="{FF2B5EF4-FFF2-40B4-BE49-F238E27FC236}">
                <a16:creationId xmlns:a16="http://schemas.microsoft.com/office/drawing/2014/main" id="{87632297-1F4A-F153-CEAC-DF69DF210DDC}"/>
              </a:ext>
            </a:extLst>
          </p:cNvPr>
          <p:cNvSpPr/>
          <p:nvPr/>
        </p:nvSpPr>
        <p:spPr>
          <a:xfrm>
            <a:off x="3059561" y="656221"/>
            <a:ext cx="6072880" cy="5078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lang="en-US" sz="3000" dirty="0">
                <a:solidFill>
                  <a:schemeClr val="accent3">
                    <a:lumMod val="60000"/>
                    <a:lumOff val="40000"/>
                  </a:schemeClr>
                </a:solidFill>
              </a:rPr>
              <a:t>Accuracy Comparison of All Models</a:t>
            </a:r>
            <a:endParaRPr kumimoji="0" lang="en-US" sz="3000" b="1" i="0" u="none" strike="noStrike" kern="1200" cap="none" spc="0" normalizeH="0" baseline="0" noProof="0" dirty="0">
              <a:ln>
                <a:noFill/>
              </a:ln>
              <a:solidFill>
                <a:schemeClr val="accent3">
                  <a:lumMod val="60000"/>
                  <a:lumOff val="40000"/>
                </a:schemeClr>
              </a:solidFill>
              <a:effectLst/>
              <a:uLnTx/>
              <a:uFillTx/>
              <a:latin typeface="Segoe"/>
              <a:ea typeface="Cambria" panose="02040503050406030204" pitchFamily="18" charset="0"/>
              <a:cs typeface="Arial"/>
            </a:endParaRPr>
          </a:p>
        </p:txBody>
      </p:sp>
      <p:pic>
        <p:nvPicPr>
          <p:cNvPr id="14" name="Picture 13" descr="A graph of different colored squares&#10;&#10;AI-generated content may be incorrect.">
            <a:extLst>
              <a:ext uri="{FF2B5EF4-FFF2-40B4-BE49-F238E27FC236}">
                <a16:creationId xmlns:a16="http://schemas.microsoft.com/office/drawing/2014/main" id="{86320742-0F19-1BB9-719E-D6D225F57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60" y="1501947"/>
            <a:ext cx="11203079" cy="4451285"/>
          </a:xfrm>
          <a:prstGeom prst="rect">
            <a:avLst/>
          </a:prstGeom>
        </p:spPr>
      </p:pic>
    </p:spTree>
    <p:extLst>
      <p:ext uri="{BB962C8B-B14F-4D97-AF65-F5344CB8AC3E}">
        <p14:creationId xmlns:p14="http://schemas.microsoft.com/office/powerpoint/2010/main" val="1878772804"/>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1F67A0-4DE2-24AD-28BE-839066844F58}"/>
              </a:ext>
            </a:extLst>
          </p:cNvPr>
          <p:cNvGrpSpPr/>
          <p:nvPr/>
        </p:nvGrpSpPr>
        <p:grpSpPr>
          <a:xfrm>
            <a:off x="-376499" y="-416446"/>
            <a:ext cx="13405065" cy="8200268"/>
            <a:chOff x="-376499" y="-416446"/>
            <a:chExt cx="13405065" cy="8200268"/>
          </a:xfrm>
        </p:grpSpPr>
        <p:pic>
          <p:nvPicPr>
            <p:cNvPr id="7" name="Picture 6">
              <a:extLst>
                <a:ext uri="{FF2B5EF4-FFF2-40B4-BE49-F238E27FC236}">
                  <a16:creationId xmlns:a16="http://schemas.microsoft.com/office/drawing/2014/main" id="{509A6C3B-1A40-1E34-63DA-31668364E33E}"/>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8" name="Freeform: Shape 7">
              <a:extLst>
                <a:ext uri="{FF2B5EF4-FFF2-40B4-BE49-F238E27FC236}">
                  <a16:creationId xmlns:a16="http://schemas.microsoft.com/office/drawing/2014/main" id="{8AF1A62B-7D4B-711D-49B2-FD5CD02764B6}"/>
                </a:ext>
              </a:extLst>
            </p:cNvPr>
            <p:cNvSpPr/>
            <p:nvPr/>
          </p:nvSpPr>
          <p:spPr>
            <a:xfrm>
              <a:off x="10862794" y="6034502"/>
              <a:ext cx="1481670" cy="1749320"/>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BF7808E0-462B-CC45-F2DF-6D6A97C278FC}"/>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890741B8-4B2C-0B94-43BD-983A24694839}"/>
                </a:ext>
              </a:extLst>
            </p:cNvPr>
            <p:cNvSpPr/>
            <p:nvPr/>
          </p:nvSpPr>
          <p:spPr>
            <a:xfrm rot="20671451">
              <a:off x="-376499" y="-139556"/>
              <a:ext cx="1625924" cy="15541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sp>
        <p:nvSpPr>
          <p:cNvPr id="2" name="Rectangle 1">
            <a:extLst>
              <a:ext uri="{FF2B5EF4-FFF2-40B4-BE49-F238E27FC236}">
                <a16:creationId xmlns:a16="http://schemas.microsoft.com/office/drawing/2014/main" id="{87632297-1F4A-F153-CEAC-DF69DF210DDC}"/>
              </a:ext>
            </a:extLst>
          </p:cNvPr>
          <p:cNvSpPr/>
          <p:nvPr/>
        </p:nvSpPr>
        <p:spPr>
          <a:xfrm>
            <a:off x="3315945" y="656221"/>
            <a:ext cx="5560112" cy="5078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ct val="0"/>
              </a:spcAft>
              <a:buClr>
                <a:srgbClr val="000000"/>
              </a:buClr>
              <a:buSzPts val="1100"/>
              <a:buFontTx/>
              <a:buNone/>
              <a:tabLst/>
              <a:defRPr/>
            </a:pPr>
            <a:r>
              <a:rPr lang="en-US" sz="3000" dirty="0">
                <a:solidFill>
                  <a:schemeClr val="accent3">
                    <a:lumMod val="60000"/>
                    <a:lumOff val="40000"/>
                  </a:schemeClr>
                </a:solidFill>
              </a:rPr>
              <a:t>Best Model Selection and Saving</a:t>
            </a:r>
            <a:endParaRPr kumimoji="0" lang="en-US" sz="3000" b="1" i="0" u="none" strike="noStrike" kern="1200" cap="none" spc="0" normalizeH="0" baseline="0" noProof="0" dirty="0">
              <a:ln>
                <a:noFill/>
              </a:ln>
              <a:solidFill>
                <a:schemeClr val="accent3">
                  <a:lumMod val="60000"/>
                  <a:lumOff val="40000"/>
                </a:schemeClr>
              </a:solidFill>
              <a:effectLst/>
              <a:uLnTx/>
              <a:uFillTx/>
              <a:latin typeface="Segoe"/>
              <a:ea typeface="Cambria" panose="02040503050406030204" pitchFamily="18" charset="0"/>
              <a:cs typeface="Arial"/>
            </a:endParaRPr>
          </a:p>
        </p:txBody>
      </p:sp>
      <p:pic>
        <p:nvPicPr>
          <p:cNvPr id="4" name="Picture 3" descr="A screenshot of a computer code&#10;&#10;AI-generated content may be incorrect.">
            <a:extLst>
              <a:ext uri="{FF2B5EF4-FFF2-40B4-BE49-F238E27FC236}">
                <a16:creationId xmlns:a16="http://schemas.microsoft.com/office/drawing/2014/main" id="{6D6134BC-1A31-40A1-8796-30C3117BC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538" y="1449555"/>
            <a:ext cx="7519063" cy="2735855"/>
          </a:xfrm>
          <a:prstGeom prst="rect">
            <a:avLst/>
          </a:prstGeom>
        </p:spPr>
      </p:pic>
      <p:sp>
        <p:nvSpPr>
          <p:cNvPr id="11" name="TextBox 10">
            <a:extLst>
              <a:ext uri="{FF2B5EF4-FFF2-40B4-BE49-F238E27FC236}">
                <a16:creationId xmlns:a16="http://schemas.microsoft.com/office/drawing/2014/main" id="{9402535E-6B17-C80B-0E84-EFC61D5D7430}"/>
              </a:ext>
            </a:extLst>
          </p:cNvPr>
          <p:cNvSpPr txBox="1"/>
          <p:nvPr/>
        </p:nvSpPr>
        <p:spPr>
          <a:xfrm>
            <a:off x="2458538" y="4470913"/>
            <a:ext cx="7006590" cy="1754326"/>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chemeClr val="bg1"/>
                </a:solidFill>
              </a:rPr>
              <a:t>After evaluating all the machine learning models, </a:t>
            </a:r>
            <a:r>
              <a:rPr lang="en-US" b="1" dirty="0" err="1">
                <a:solidFill>
                  <a:schemeClr val="bg1"/>
                </a:solidFill>
              </a:rPr>
              <a:t>XGBoost</a:t>
            </a:r>
            <a:r>
              <a:rPr lang="en-US" b="1" dirty="0">
                <a:solidFill>
                  <a:schemeClr val="bg1"/>
                </a:solidFill>
              </a:rPr>
              <a:t> Classifier</a:t>
            </a:r>
            <a:r>
              <a:rPr lang="en-US" dirty="0">
                <a:solidFill>
                  <a:schemeClr val="bg1"/>
                </a:solidFill>
              </a:rPr>
              <a:t> was identified as the </a:t>
            </a:r>
            <a:r>
              <a:rPr lang="en-US" b="1" dirty="0">
                <a:solidFill>
                  <a:schemeClr val="bg1"/>
                </a:solidFill>
              </a:rPr>
              <a:t>best-performing model</a:t>
            </a:r>
            <a:r>
              <a:rPr lang="en-US" dirty="0">
                <a:solidFill>
                  <a:schemeClr val="bg1"/>
                </a:solidFill>
              </a:rPr>
              <a:t> with the highest accuracy (~54%) and balanced precision, recall, and F1-score. </a:t>
            </a:r>
          </a:p>
          <a:p>
            <a:pPr marL="285750" indent="-285750" algn="just">
              <a:buFont typeface="Arial" panose="020B0604020202020204" pitchFamily="34" charset="0"/>
              <a:buChar char="•"/>
            </a:pPr>
            <a:r>
              <a:rPr lang="en-US" dirty="0">
                <a:solidFill>
                  <a:schemeClr val="bg1"/>
                </a:solidFill>
              </a:rPr>
              <a:t>It consistently outperformed other models like Logistic Regression, KNN, SVC, Decision Tree, and Random Forest.</a:t>
            </a:r>
            <a:endParaRPr lang="en-IN" dirty="0">
              <a:solidFill>
                <a:schemeClr val="bg1"/>
              </a:solidFill>
            </a:endParaRPr>
          </a:p>
        </p:txBody>
      </p:sp>
    </p:spTree>
    <p:extLst>
      <p:ext uri="{BB962C8B-B14F-4D97-AF65-F5344CB8AC3E}">
        <p14:creationId xmlns:p14="http://schemas.microsoft.com/office/powerpoint/2010/main" val="363140820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E1962BB7-32DB-85F4-78AE-BD657364F617}"/>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A11B7560-3F80-8FE8-9D97-8B0B11FE3904}"/>
              </a:ext>
            </a:extLst>
          </p:cNvPr>
          <p:cNvGrpSpPr/>
          <p:nvPr/>
        </p:nvGrpSpPr>
        <p:grpSpPr>
          <a:xfrm>
            <a:off x="-567634" y="-416446"/>
            <a:ext cx="13596200" cy="8638159"/>
            <a:chOff x="-567634" y="-416446"/>
            <a:chExt cx="13596200" cy="8638159"/>
          </a:xfrm>
        </p:grpSpPr>
        <p:pic>
          <p:nvPicPr>
            <p:cNvPr id="16" name="Picture 15">
              <a:extLst>
                <a:ext uri="{FF2B5EF4-FFF2-40B4-BE49-F238E27FC236}">
                  <a16:creationId xmlns:a16="http://schemas.microsoft.com/office/drawing/2014/main" id="{BF3323CF-0E06-64B9-509C-5059D58529B6}"/>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54" name="Freeform: Shape 53">
              <a:extLst>
                <a:ext uri="{FF2B5EF4-FFF2-40B4-BE49-F238E27FC236}">
                  <a16:creationId xmlns:a16="http://schemas.microsoft.com/office/drawing/2014/main" id="{545BE648-5CB9-6C0B-A6C8-71A9A8373570}"/>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4564C773-2A63-5B25-9948-728BA179A881}"/>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DDCF360F-AF6A-07D5-5EC7-D828912A88C1}"/>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grpSp>
        <p:nvGrpSpPr>
          <p:cNvPr id="21" name="Group 20">
            <a:extLst>
              <a:ext uri="{FF2B5EF4-FFF2-40B4-BE49-F238E27FC236}">
                <a16:creationId xmlns:a16="http://schemas.microsoft.com/office/drawing/2014/main" id="{640098E0-141C-E0B1-C484-0BA23D4A1166}"/>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AD13A464-350C-0D5A-1DBE-EDA8A56B7076}"/>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6C1E7058-815D-A6EE-0D00-4885E4BDA1F5}"/>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pic>
        <p:nvPicPr>
          <p:cNvPr id="8" name="Picture 7" descr="A gold trophy on a black box&#10;&#10;AI-generated content may be incorrect.">
            <a:extLst>
              <a:ext uri="{FF2B5EF4-FFF2-40B4-BE49-F238E27FC236}">
                <a16:creationId xmlns:a16="http://schemas.microsoft.com/office/drawing/2014/main" id="{1A07FAC7-F901-39D3-FF36-C426D485A8A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737729" y="997931"/>
            <a:ext cx="3076218" cy="5802919"/>
          </a:xfrm>
          <a:prstGeom prst="rect">
            <a:avLst/>
          </a:prstGeom>
        </p:spPr>
      </p:pic>
      <p:pic>
        <p:nvPicPr>
          <p:cNvPr id="12" name="Picture 11" descr="A logo of a car brand&#10;&#10;AI-generated content may be incorrect.">
            <a:extLst>
              <a:ext uri="{FF2B5EF4-FFF2-40B4-BE49-F238E27FC236}">
                <a16:creationId xmlns:a16="http://schemas.microsoft.com/office/drawing/2014/main" id="{9060C270-62B5-EFF7-B591-F351A5898395}"/>
              </a:ext>
            </a:extLst>
          </p:cNvPr>
          <p:cNvPicPr>
            <a:picLocks noChangeAspect="1"/>
          </p:cNvPicPr>
          <p:nvPr/>
        </p:nvPicPr>
        <p:blipFill>
          <a:blip r:embed="rId4" cstate="screen">
            <a:alphaModFix amt="11000"/>
            <a:extLst>
              <a:ext uri="{28A0092B-C50C-407E-A947-70E740481C1C}">
                <a14:useLocalDpi xmlns:a14="http://schemas.microsoft.com/office/drawing/2010/main"/>
              </a:ext>
            </a:extLst>
          </a:blip>
          <a:srcRect/>
          <a:stretch/>
        </p:blipFill>
        <p:spPr>
          <a:xfrm>
            <a:off x="1606846" y="384008"/>
            <a:ext cx="4188254" cy="6089984"/>
          </a:xfrm>
          <a:prstGeom prst="rect">
            <a:avLst/>
          </a:prstGeom>
        </p:spPr>
      </p:pic>
      <p:grpSp>
        <p:nvGrpSpPr>
          <p:cNvPr id="17" name="Group 16">
            <a:extLst>
              <a:ext uri="{FF2B5EF4-FFF2-40B4-BE49-F238E27FC236}">
                <a16:creationId xmlns:a16="http://schemas.microsoft.com/office/drawing/2014/main" id="{2111CA1A-442A-A7AC-E0AA-6A5D0D7F3A93}"/>
              </a:ext>
            </a:extLst>
          </p:cNvPr>
          <p:cNvGrpSpPr/>
          <p:nvPr/>
        </p:nvGrpSpPr>
        <p:grpSpPr>
          <a:xfrm>
            <a:off x="931586" y="997931"/>
            <a:ext cx="6446187" cy="5237905"/>
            <a:chOff x="583099" y="1693473"/>
            <a:chExt cx="6446187" cy="5237905"/>
          </a:xfrm>
        </p:grpSpPr>
        <p:sp>
          <p:nvSpPr>
            <p:cNvPr id="23" name="TextBox 22">
              <a:extLst>
                <a:ext uri="{FF2B5EF4-FFF2-40B4-BE49-F238E27FC236}">
                  <a16:creationId xmlns:a16="http://schemas.microsoft.com/office/drawing/2014/main" id="{71CA4179-7F5A-E219-0CF4-2B3D54D9D273}"/>
                </a:ext>
              </a:extLst>
            </p:cNvPr>
            <p:cNvSpPr txBox="1"/>
            <p:nvPr/>
          </p:nvSpPr>
          <p:spPr>
            <a:xfrm>
              <a:off x="1228043" y="1693473"/>
              <a:ext cx="3869830" cy="646331"/>
            </a:xfrm>
            <a:prstGeom prst="rect">
              <a:avLst/>
            </a:prstGeom>
            <a:noFill/>
          </p:spPr>
          <p:txBody>
            <a:bodyPr wrap="square">
              <a:spAutoFit/>
            </a:bodyPr>
            <a:lstStyle/>
            <a:p>
              <a:r>
                <a:rPr lang="en-IN" sz="3600" b="1" dirty="0">
                  <a:solidFill>
                    <a:schemeClr val="accent2">
                      <a:lumMod val="60000"/>
                      <a:lumOff val="40000"/>
                    </a:schemeClr>
                  </a:solidFill>
                  <a:latin typeface="Segoe UI" panose="020B0502040204020203" pitchFamily="34" charset="0"/>
                  <a:cs typeface="Segoe UI" panose="020B0502040204020203" pitchFamily="34" charset="0"/>
                </a:rPr>
                <a:t>Conclusion</a:t>
              </a:r>
            </a:p>
          </p:txBody>
        </p:sp>
        <p:sp>
          <p:nvSpPr>
            <p:cNvPr id="15" name="TextBox 14">
              <a:extLst>
                <a:ext uri="{FF2B5EF4-FFF2-40B4-BE49-F238E27FC236}">
                  <a16:creationId xmlns:a16="http://schemas.microsoft.com/office/drawing/2014/main" id="{4D324E6B-DF3A-D33D-C58F-CFA86BE723B9}"/>
                </a:ext>
              </a:extLst>
            </p:cNvPr>
            <p:cNvSpPr txBox="1"/>
            <p:nvPr/>
          </p:nvSpPr>
          <p:spPr>
            <a:xfrm>
              <a:off x="583099" y="2731317"/>
              <a:ext cx="6446187" cy="4200061"/>
            </a:xfrm>
            <a:prstGeom prst="rect">
              <a:avLst/>
            </a:prstGeom>
            <a:noFill/>
          </p:spPr>
          <p:txBody>
            <a:bodyPr wrap="square">
              <a:spAutoFit/>
            </a:bodyPr>
            <a:lstStyle/>
            <a:p>
              <a:pPr algn="just">
                <a:lnSpc>
                  <a:spcPct val="150000"/>
                </a:lnSpc>
              </a:pPr>
              <a:r>
                <a:rPr lang="en-US" sz="2000" dirty="0">
                  <a:solidFill>
                    <a:schemeClr val="bg1"/>
                  </a:solidFill>
                </a:rPr>
                <a:t>The IPL dataset was cleaned and analyzed to study the impact of factors like toss, venue, and team performance. Baseline models (Logistic, KNN, SVC) gave low accuracy, while Decision Tree improved results but overfitted. Ensemble models performed best, with Random Forest (52%) and </a:t>
              </a:r>
              <a:r>
                <a:rPr lang="en-US" sz="2000" dirty="0" err="1">
                  <a:solidFill>
                    <a:schemeClr val="bg1"/>
                  </a:solidFill>
                </a:rPr>
                <a:t>XGBoost</a:t>
              </a:r>
              <a:r>
                <a:rPr lang="en-US" sz="2000" dirty="0">
                  <a:solidFill>
                    <a:schemeClr val="bg1"/>
                  </a:solidFill>
                </a:rPr>
                <a:t> (54%) showing the highest accuracy. Finally, </a:t>
              </a:r>
              <a:r>
                <a:rPr lang="en-US" sz="2000" b="1" dirty="0" err="1">
                  <a:solidFill>
                    <a:schemeClr val="bg1"/>
                  </a:solidFill>
                </a:rPr>
                <a:t>XGBoost</a:t>
              </a:r>
              <a:r>
                <a:rPr lang="en-US" sz="2000" b="1" dirty="0">
                  <a:solidFill>
                    <a:schemeClr val="bg1"/>
                  </a:solidFill>
                </a:rPr>
                <a:t> was chosen as the best model</a:t>
              </a:r>
              <a:r>
                <a:rPr lang="en-US" sz="2000" dirty="0">
                  <a:solidFill>
                    <a:schemeClr val="bg1"/>
                  </a:solidFill>
                </a:rPr>
                <a:t> and saved for future match winner prediction.</a:t>
              </a:r>
              <a:endParaRPr lang="en-IN" sz="2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123272026"/>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264C8D2-F338-9235-4715-3FA5AF3D9C15}"/>
              </a:ext>
            </a:extLst>
          </p:cNvPr>
          <p:cNvGrpSpPr/>
          <p:nvPr/>
        </p:nvGrpSpPr>
        <p:grpSpPr>
          <a:xfrm>
            <a:off x="-376499" y="-416446"/>
            <a:ext cx="13405065" cy="8200268"/>
            <a:chOff x="-376499" y="-416446"/>
            <a:chExt cx="13405065" cy="8200268"/>
          </a:xfrm>
        </p:grpSpPr>
        <p:pic>
          <p:nvPicPr>
            <p:cNvPr id="17" name="Picture 16">
              <a:extLst>
                <a:ext uri="{FF2B5EF4-FFF2-40B4-BE49-F238E27FC236}">
                  <a16:creationId xmlns:a16="http://schemas.microsoft.com/office/drawing/2014/main" id="{1CBEE740-3CA2-C301-8560-40FFB5241470}"/>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18" name="Freeform: Shape 17">
              <a:extLst>
                <a:ext uri="{FF2B5EF4-FFF2-40B4-BE49-F238E27FC236}">
                  <a16:creationId xmlns:a16="http://schemas.microsoft.com/office/drawing/2014/main" id="{B863DAB5-6524-3E97-AFA8-C77D5CC8E36B}"/>
                </a:ext>
              </a:extLst>
            </p:cNvPr>
            <p:cNvSpPr/>
            <p:nvPr/>
          </p:nvSpPr>
          <p:spPr>
            <a:xfrm>
              <a:off x="10862794" y="6034502"/>
              <a:ext cx="1481670" cy="1749320"/>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723CB262-8837-ED7E-6896-70F7ECD236B7}"/>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7FD7E9CB-6E0A-E495-C6DF-84BD74B3296E}"/>
                </a:ext>
              </a:extLst>
            </p:cNvPr>
            <p:cNvSpPr/>
            <p:nvPr/>
          </p:nvSpPr>
          <p:spPr>
            <a:xfrm rot="20671451">
              <a:off x="-376499" y="-139556"/>
              <a:ext cx="1625924" cy="15541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sp>
        <p:nvSpPr>
          <p:cNvPr id="4" name="TextBox 3">
            <a:extLst>
              <a:ext uri="{FF2B5EF4-FFF2-40B4-BE49-F238E27FC236}">
                <a16:creationId xmlns:a16="http://schemas.microsoft.com/office/drawing/2014/main" id="{77B98AC0-609B-85AC-833F-F0E8B0E773D1}"/>
              </a:ext>
            </a:extLst>
          </p:cNvPr>
          <p:cNvSpPr txBox="1"/>
          <p:nvPr/>
        </p:nvSpPr>
        <p:spPr>
          <a:xfrm>
            <a:off x="4098941" y="1603360"/>
            <a:ext cx="3994115" cy="2554545"/>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8000" b="1" i="0" u="none" strike="noStrike" kern="1200" cap="none" spc="0" normalizeH="0" baseline="0" noProof="0" dirty="0">
                <a:ln>
                  <a:noFill/>
                </a:ln>
                <a:solidFill>
                  <a:schemeClr val="accent3"/>
                </a:solidFill>
                <a:effectLst/>
                <a:uLnTx/>
                <a:uFillTx/>
                <a:latin typeface="Segoe"/>
                <a:cs typeface="Arial" panose="020B0604020202020204" pitchFamily="34" charset="0"/>
              </a:rPr>
              <a:t>Thank You!</a:t>
            </a:r>
          </a:p>
        </p:txBody>
      </p:sp>
    </p:spTree>
    <p:extLst>
      <p:ext uri="{BB962C8B-B14F-4D97-AF65-F5344CB8AC3E}">
        <p14:creationId xmlns:p14="http://schemas.microsoft.com/office/powerpoint/2010/main" val="326605639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E534FB65-07E6-0765-C453-225DF41E3D41}"/>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8EBE963E-37B2-BFD5-A16E-1FC4E61CDA20}"/>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54" name="Freeform: Shape 53">
            <a:extLst>
              <a:ext uri="{FF2B5EF4-FFF2-40B4-BE49-F238E27FC236}">
                <a16:creationId xmlns:a16="http://schemas.microsoft.com/office/drawing/2014/main" id="{2866E204-7BB3-1884-5F1C-E28CE14AC8BF}"/>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D375C590-0997-345D-3926-8F0CF2434B37}"/>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F822D0DD-2E26-FD8A-9430-3B748ACB3C12}"/>
              </a:ext>
            </a:extLst>
          </p:cNvPr>
          <p:cNvSpPr/>
          <p:nvPr/>
        </p:nvSpPr>
        <p:spPr>
          <a:xfrm rot="18666033">
            <a:off x="-745634" y="322214"/>
            <a:ext cx="1853184" cy="1771398"/>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a:p>
        </p:txBody>
      </p:sp>
      <p:grpSp>
        <p:nvGrpSpPr>
          <p:cNvPr id="24" name="Group 23">
            <a:extLst>
              <a:ext uri="{FF2B5EF4-FFF2-40B4-BE49-F238E27FC236}">
                <a16:creationId xmlns:a16="http://schemas.microsoft.com/office/drawing/2014/main" id="{D520F45C-9F11-374D-558E-55682CE6D37E}"/>
              </a:ext>
            </a:extLst>
          </p:cNvPr>
          <p:cNvGrpSpPr/>
          <p:nvPr/>
        </p:nvGrpSpPr>
        <p:grpSpPr>
          <a:xfrm>
            <a:off x="36888" y="1207913"/>
            <a:ext cx="5465629" cy="5171154"/>
            <a:chOff x="1077634" y="531626"/>
            <a:chExt cx="5465629" cy="5171154"/>
          </a:xfrm>
        </p:grpSpPr>
        <p:sp>
          <p:nvSpPr>
            <p:cNvPr id="23" name="Oval 22">
              <a:extLst>
                <a:ext uri="{FF2B5EF4-FFF2-40B4-BE49-F238E27FC236}">
                  <a16:creationId xmlns:a16="http://schemas.microsoft.com/office/drawing/2014/main" id="{96AB895E-8AEA-4592-D573-1A19DB5BE27E}"/>
                </a:ext>
              </a:extLst>
            </p:cNvPr>
            <p:cNvSpPr/>
            <p:nvPr/>
          </p:nvSpPr>
          <p:spPr>
            <a:xfrm>
              <a:off x="1077634" y="4301010"/>
              <a:ext cx="5304502" cy="1401770"/>
            </a:xfrm>
            <a:prstGeom prst="ellipse">
              <a:avLst/>
            </a:prstGeom>
            <a:gradFill flip="none" rotWithShape="1">
              <a:gsLst>
                <a:gs pos="0">
                  <a:schemeClr val="accent3"/>
                </a:gs>
                <a:gs pos="100000">
                  <a:schemeClr val="accent3">
                    <a:lumMod val="50000"/>
                    <a:alpha val="88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C1988538-A795-172A-1198-3612BE0F2186}"/>
                </a:ext>
              </a:extLst>
            </p:cNvPr>
            <p:cNvGrpSpPr/>
            <p:nvPr/>
          </p:nvGrpSpPr>
          <p:grpSpPr>
            <a:xfrm>
              <a:off x="1097731" y="531626"/>
              <a:ext cx="5445532" cy="4776686"/>
              <a:chOff x="758150" y="1414064"/>
              <a:chExt cx="5445532" cy="4776686"/>
            </a:xfrm>
          </p:grpSpPr>
          <p:sp>
            <p:nvSpPr>
              <p:cNvPr id="2" name="Freeform: Shape 1">
                <a:extLst>
                  <a:ext uri="{FF2B5EF4-FFF2-40B4-BE49-F238E27FC236}">
                    <a16:creationId xmlns:a16="http://schemas.microsoft.com/office/drawing/2014/main" id="{C185DEC7-F935-88E0-B3F0-35BFF08CD018}"/>
                  </a:ext>
                </a:extLst>
              </p:cNvPr>
              <p:cNvSpPr/>
              <p:nvPr/>
            </p:nvSpPr>
            <p:spPr>
              <a:xfrm>
                <a:off x="916474" y="1723002"/>
                <a:ext cx="3478190" cy="313922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36000"/>
                    </a:schemeClr>
                  </a:gs>
                  <a:gs pos="100000">
                    <a:schemeClr val="accent4">
                      <a:alpha val="40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47B21740-A045-B58B-A04A-A57F19645CC8}"/>
                  </a:ext>
                </a:extLst>
              </p:cNvPr>
              <p:cNvSpPr/>
              <p:nvPr/>
            </p:nvSpPr>
            <p:spPr>
              <a:xfrm rot="11626293">
                <a:off x="3193778" y="1414064"/>
                <a:ext cx="3009904" cy="271657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2">
                      <a:alpha val="0"/>
                    </a:schemeClr>
                  </a:gs>
                  <a:gs pos="100000">
                    <a:schemeClr val="accent5">
                      <a:alpha val="52000"/>
                    </a:schemeClr>
                  </a:gs>
                </a:gsLst>
                <a:lin ang="10800000" scaled="1"/>
                <a:tileRect/>
              </a:gradFill>
              <a:ln w="9525" cap="flat">
                <a:noFill/>
                <a:prstDash val="solid"/>
                <a:miter/>
              </a:ln>
            </p:spPr>
            <p:txBody>
              <a:bodyPr rtlCol="0" anchor="ctr"/>
              <a:lstStyle/>
              <a:p>
                <a:endParaRPr lang="en-IN" dirty="0"/>
              </a:p>
            </p:txBody>
          </p:sp>
          <p:pic>
            <p:nvPicPr>
              <p:cNvPr id="17" name="Picture 16" descr="A gold trophy with blue ribbons&#10;&#10;AI-generated content may be incorrect.">
                <a:extLst>
                  <a:ext uri="{FF2B5EF4-FFF2-40B4-BE49-F238E27FC236}">
                    <a16:creationId xmlns:a16="http://schemas.microsoft.com/office/drawing/2014/main" id="{3E0D04F9-0A47-99E0-0601-51E0DFBF58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150" y="1687856"/>
                <a:ext cx="5375646" cy="4502894"/>
              </a:xfrm>
              <a:prstGeom prst="rect">
                <a:avLst/>
              </a:prstGeom>
            </p:spPr>
          </p:pic>
        </p:grpSp>
      </p:grpSp>
      <p:pic>
        <p:nvPicPr>
          <p:cNvPr id="31" name="Picture 30" descr="A logo of a car brand&#10;&#10;AI-generated content may be incorrect.">
            <a:extLst>
              <a:ext uri="{FF2B5EF4-FFF2-40B4-BE49-F238E27FC236}">
                <a16:creationId xmlns:a16="http://schemas.microsoft.com/office/drawing/2014/main" id="{DAEB2950-2580-34AB-A4CF-0EB42BF6C37B}"/>
              </a:ext>
            </a:extLst>
          </p:cNvPr>
          <p:cNvPicPr>
            <a:picLocks noChangeAspect="1"/>
          </p:cNvPicPr>
          <p:nvPr/>
        </p:nvPicPr>
        <p:blipFill>
          <a:blip r:embed="rId4" cstate="screen">
            <a:alphaModFix amt="6000"/>
            <a:extLst>
              <a:ext uri="{28A0092B-C50C-407E-A947-70E740481C1C}">
                <a14:useLocalDpi xmlns:a14="http://schemas.microsoft.com/office/drawing/2010/main"/>
              </a:ext>
            </a:extLst>
          </a:blip>
          <a:srcRect/>
          <a:stretch/>
        </p:blipFill>
        <p:spPr>
          <a:xfrm>
            <a:off x="7017820" y="701338"/>
            <a:ext cx="3751780" cy="5455324"/>
          </a:xfrm>
          <a:prstGeom prst="rect">
            <a:avLst/>
          </a:prstGeom>
        </p:spPr>
      </p:pic>
      <p:grpSp>
        <p:nvGrpSpPr>
          <p:cNvPr id="30" name="Group 29">
            <a:extLst>
              <a:ext uri="{FF2B5EF4-FFF2-40B4-BE49-F238E27FC236}">
                <a16:creationId xmlns:a16="http://schemas.microsoft.com/office/drawing/2014/main" id="{FE319A72-37A1-2CDD-42C2-ED73BD29BA8C}"/>
              </a:ext>
            </a:extLst>
          </p:cNvPr>
          <p:cNvGrpSpPr/>
          <p:nvPr/>
        </p:nvGrpSpPr>
        <p:grpSpPr>
          <a:xfrm>
            <a:off x="3693499" y="86605"/>
            <a:ext cx="8236205" cy="5567399"/>
            <a:chOff x="3926849" y="352475"/>
            <a:chExt cx="8236205" cy="5567399"/>
          </a:xfrm>
        </p:grpSpPr>
        <p:sp>
          <p:nvSpPr>
            <p:cNvPr id="26" name="TextBox 25">
              <a:extLst>
                <a:ext uri="{FF2B5EF4-FFF2-40B4-BE49-F238E27FC236}">
                  <a16:creationId xmlns:a16="http://schemas.microsoft.com/office/drawing/2014/main" id="{B56E4F3F-2E58-11E6-4568-A951FBAC0D06}"/>
                </a:ext>
              </a:extLst>
            </p:cNvPr>
            <p:cNvSpPr txBox="1"/>
            <p:nvPr/>
          </p:nvSpPr>
          <p:spPr>
            <a:xfrm>
              <a:off x="3926849" y="352475"/>
              <a:ext cx="3233081" cy="646331"/>
            </a:xfrm>
            <a:prstGeom prst="rect">
              <a:avLst/>
            </a:prstGeom>
            <a:noFill/>
          </p:spPr>
          <p:txBody>
            <a:bodyPr wrap="square">
              <a:spAutoFit/>
            </a:bodyPr>
            <a:lstStyle/>
            <a:p>
              <a:r>
                <a:rPr lang="en-IN" sz="3600" b="1" dirty="0">
                  <a:solidFill>
                    <a:schemeClr val="accent2">
                      <a:lumMod val="60000"/>
                      <a:lumOff val="40000"/>
                    </a:schemeClr>
                  </a:solidFill>
                  <a:latin typeface="Segoe UI" panose="020B0502040204020203" pitchFamily="34" charset="0"/>
                  <a:cs typeface="Segoe UI" panose="020B0502040204020203" pitchFamily="34" charset="0"/>
                </a:rPr>
                <a:t>Introduction </a:t>
              </a:r>
            </a:p>
          </p:txBody>
        </p:sp>
        <p:sp>
          <p:nvSpPr>
            <p:cNvPr id="29" name="TextBox 28">
              <a:extLst>
                <a:ext uri="{FF2B5EF4-FFF2-40B4-BE49-F238E27FC236}">
                  <a16:creationId xmlns:a16="http://schemas.microsoft.com/office/drawing/2014/main" id="{B5B5D77E-469C-4D3A-E008-9B34A5DA0FBF}"/>
                </a:ext>
              </a:extLst>
            </p:cNvPr>
            <p:cNvSpPr txBox="1"/>
            <p:nvPr/>
          </p:nvSpPr>
          <p:spPr>
            <a:xfrm>
              <a:off x="4843100" y="1026227"/>
              <a:ext cx="7319954" cy="4893647"/>
            </a:xfrm>
            <a:prstGeom prst="rect">
              <a:avLst/>
            </a:prstGeom>
            <a:noFill/>
          </p:spPr>
          <p:txBody>
            <a:bodyPr wrap="square">
              <a:spAutoFit/>
            </a:bodyPr>
            <a:lstStyle/>
            <a:p>
              <a:pPr algn="just"/>
              <a:r>
                <a:rPr lang="en-US" sz="2600" b="1" i="0" dirty="0">
                  <a:solidFill>
                    <a:schemeClr val="accent5">
                      <a:lumMod val="60000"/>
                      <a:lumOff val="40000"/>
                    </a:schemeClr>
                  </a:solidFill>
                  <a:effectLst/>
                  <a:latin typeface="ui-sans-serif"/>
                </a:rPr>
                <a:t>Problem Statement</a:t>
              </a:r>
              <a:r>
                <a:rPr lang="en-US" sz="2600" b="0" i="0" dirty="0">
                  <a:solidFill>
                    <a:schemeClr val="accent5">
                      <a:lumMod val="60000"/>
                      <a:lumOff val="40000"/>
                    </a:schemeClr>
                  </a:solidFill>
                  <a:effectLst/>
                  <a:latin typeface="ui-sans-serif"/>
                </a:rPr>
                <a:t>:</a:t>
              </a:r>
            </a:p>
            <a:p>
              <a:pPr marL="742950" lvl="1" indent="-285750" algn="just">
                <a:buFont typeface="Arial" panose="020B0604020202020204" pitchFamily="34" charset="0"/>
                <a:buChar char="•"/>
              </a:pPr>
              <a:r>
                <a:rPr lang="en-US" sz="2600" b="0" i="0" dirty="0">
                  <a:solidFill>
                    <a:schemeClr val="bg1"/>
                  </a:solidFill>
                  <a:effectLst/>
                  <a:latin typeface="ui-sans-serif"/>
                </a:rPr>
                <a:t>IPL outcomes depend on complex factors (team performance, toss decisions, venue conditions).</a:t>
              </a:r>
            </a:p>
            <a:p>
              <a:pPr marL="742950" lvl="1" indent="-285750" algn="just">
                <a:buFont typeface="Arial" panose="020B0604020202020204" pitchFamily="34" charset="0"/>
                <a:buChar char="•"/>
              </a:pPr>
              <a:r>
                <a:rPr lang="en-US" sz="2600" b="0" i="0" dirty="0">
                  <a:solidFill>
                    <a:schemeClr val="bg1"/>
                  </a:solidFill>
                  <a:effectLst/>
                  <a:latin typeface="ui-sans-serif"/>
                </a:rPr>
                <a:t>Traditional analysis fails to capture these interactions → Need for ML-driven prediction.</a:t>
              </a:r>
            </a:p>
            <a:p>
              <a:pPr algn="just"/>
              <a:r>
                <a:rPr lang="en-US" sz="2600" b="1" i="0" dirty="0">
                  <a:solidFill>
                    <a:schemeClr val="accent5">
                      <a:lumMod val="60000"/>
                      <a:lumOff val="40000"/>
                    </a:schemeClr>
                  </a:solidFill>
                  <a:effectLst/>
                  <a:latin typeface="ui-sans-serif"/>
                </a:rPr>
                <a:t>Dataset Overview</a:t>
              </a:r>
              <a:r>
                <a:rPr lang="en-US" sz="2600" b="0" i="0" dirty="0">
                  <a:solidFill>
                    <a:schemeClr val="accent5">
                      <a:lumMod val="60000"/>
                      <a:lumOff val="40000"/>
                    </a:schemeClr>
                  </a:solidFill>
                  <a:effectLst/>
                  <a:latin typeface="ui-sans-serif"/>
                </a:rPr>
                <a:t>:</a:t>
              </a:r>
            </a:p>
            <a:p>
              <a:pPr marL="742950" lvl="1" indent="-285750" algn="just">
                <a:buFont typeface="Arial" panose="020B0604020202020204" pitchFamily="34" charset="0"/>
                <a:buChar char="•"/>
              </a:pPr>
              <a:r>
                <a:rPr lang="en-US" sz="2600" b="0" i="0" dirty="0">
                  <a:solidFill>
                    <a:schemeClr val="bg1"/>
                  </a:solidFill>
                  <a:effectLst/>
                  <a:latin typeface="ui-sans-serif"/>
                </a:rPr>
                <a:t>IPL match data (2008–2019) with 17+ features (teams, toss, venue, winner).</a:t>
              </a:r>
            </a:p>
            <a:p>
              <a:pPr algn="just"/>
              <a:r>
                <a:rPr lang="en-US" sz="2600" b="1" i="0" dirty="0">
                  <a:solidFill>
                    <a:schemeClr val="accent5">
                      <a:lumMod val="60000"/>
                      <a:lumOff val="40000"/>
                    </a:schemeClr>
                  </a:solidFill>
                  <a:effectLst/>
                  <a:latin typeface="ui-sans-serif"/>
                </a:rPr>
                <a:t>Objective</a:t>
              </a:r>
              <a:r>
                <a:rPr lang="en-US" sz="2600" b="0" i="0" dirty="0">
                  <a:solidFill>
                    <a:schemeClr val="accent5">
                      <a:lumMod val="60000"/>
                      <a:lumOff val="40000"/>
                    </a:schemeClr>
                  </a:solidFill>
                  <a:effectLst/>
                  <a:latin typeface="ui-sans-serif"/>
                </a:rPr>
                <a:t>:</a:t>
              </a:r>
            </a:p>
            <a:p>
              <a:pPr marL="742950" lvl="1" indent="-285750" algn="just">
                <a:buFont typeface="Arial" panose="020B0604020202020204" pitchFamily="34" charset="0"/>
                <a:buChar char="•"/>
              </a:pPr>
              <a:r>
                <a:rPr lang="en-US" sz="2600" b="0" i="0" dirty="0">
                  <a:solidFill>
                    <a:schemeClr val="bg1"/>
                  </a:solidFill>
                  <a:effectLst/>
                  <a:latin typeface="ui-sans-serif"/>
                </a:rPr>
                <a:t>Build a model to predict IPL match winners.</a:t>
              </a:r>
            </a:p>
            <a:p>
              <a:pPr marL="742950" lvl="1" indent="-285750" algn="just">
                <a:buFont typeface="Arial" panose="020B0604020202020204" pitchFamily="34" charset="0"/>
                <a:buChar char="•"/>
              </a:pPr>
              <a:r>
                <a:rPr lang="en-US" sz="2600" b="0" i="0" dirty="0">
                  <a:solidFill>
                    <a:schemeClr val="bg1"/>
                  </a:solidFill>
                  <a:effectLst/>
                  <a:latin typeface="ui-sans-serif"/>
                </a:rPr>
                <a:t>Identify key factors influencing outcomes (e.g., toss impact, venue advantage).</a:t>
              </a:r>
            </a:p>
          </p:txBody>
        </p:sp>
      </p:grpSp>
    </p:spTree>
    <p:extLst>
      <p:ext uri="{BB962C8B-B14F-4D97-AF65-F5344CB8AC3E}">
        <p14:creationId xmlns:p14="http://schemas.microsoft.com/office/powerpoint/2010/main" val="109857392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B653BCF5-333F-F263-17AD-56651B3F5064}"/>
            </a:ext>
          </a:extLst>
        </p:cNvPr>
        <p:cNvGrpSpPr/>
        <p:nvPr/>
      </p:nvGrpSpPr>
      <p:grpSpPr>
        <a:xfrm>
          <a:off x="0" y="0"/>
          <a:ext cx="0" cy="0"/>
          <a:chOff x="0" y="0"/>
          <a:chExt cx="0" cy="0"/>
        </a:xfrm>
      </p:grpSpPr>
      <p:pic>
        <p:nvPicPr>
          <p:cNvPr id="49" name="Picture 48">
            <a:extLst>
              <a:ext uri="{FF2B5EF4-FFF2-40B4-BE49-F238E27FC236}">
                <a16:creationId xmlns:a16="http://schemas.microsoft.com/office/drawing/2014/main" id="{3B83A743-5130-3181-F49D-E8A9E08763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166207">
            <a:off x="11142119" y="5182903"/>
            <a:ext cx="781514" cy="781514"/>
          </a:xfrm>
          <a:prstGeom prst="rect">
            <a:avLst/>
          </a:prstGeom>
        </p:spPr>
      </p:pic>
      <p:pic>
        <p:nvPicPr>
          <p:cNvPr id="50" name="Picture 49">
            <a:extLst>
              <a:ext uri="{FF2B5EF4-FFF2-40B4-BE49-F238E27FC236}">
                <a16:creationId xmlns:a16="http://schemas.microsoft.com/office/drawing/2014/main" id="{E611055F-2EEB-7908-4BE7-1656AC0C34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357912">
            <a:off x="11178459" y="4325109"/>
            <a:ext cx="682230" cy="682230"/>
          </a:xfrm>
          <a:prstGeom prst="rect">
            <a:avLst/>
          </a:prstGeom>
        </p:spPr>
      </p:pic>
      <p:pic>
        <p:nvPicPr>
          <p:cNvPr id="44" name="Picture 43">
            <a:extLst>
              <a:ext uri="{FF2B5EF4-FFF2-40B4-BE49-F238E27FC236}">
                <a16:creationId xmlns:a16="http://schemas.microsoft.com/office/drawing/2014/main" id="{A8AEF6F2-41F6-828E-3B89-F90401E005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555240">
            <a:off x="10948604" y="2325246"/>
            <a:ext cx="1168544" cy="1168544"/>
          </a:xfrm>
          <a:prstGeom prst="rect">
            <a:avLst/>
          </a:prstGeom>
        </p:spPr>
      </p:pic>
      <p:pic>
        <p:nvPicPr>
          <p:cNvPr id="43" name="Picture 42">
            <a:extLst>
              <a:ext uri="{FF2B5EF4-FFF2-40B4-BE49-F238E27FC236}">
                <a16:creationId xmlns:a16="http://schemas.microsoft.com/office/drawing/2014/main" id="{EE97AD62-4154-5189-47A3-1E102E9645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739436">
            <a:off x="82577" y="5062115"/>
            <a:ext cx="944226" cy="944226"/>
          </a:xfrm>
          <a:prstGeom prst="rect">
            <a:avLst/>
          </a:prstGeom>
        </p:spPr>
      </p:pic>
      <p:pic>
        <p:nvPicPr>
          <p:cNvPr id="41" name="Picture 40">
            <a:extLst>
              <a:ext uri="{FF2B5EF4-FFF2-40B4-BE49-F238E27FC236}">
                <a16:creationId xmlns:a16="http://schemas.microsoft.com/office/drawing/2014/main" id="{E84FB09A-FD6F-2972-CD4A-4C0398C7CC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039744">
            <a:off x="115043" y="3198832"/>
            <a:ext cx="1128204" cy="1128204"/>
          </a:xfrm>
          <a:prstGeom prst="rect">
            <a:avLst/>
          </a:prstGeom>
        </p:spPr>
      </p:pic>
      <p:pic>
        <p:nvPicPr>
          <p:cNvPr id="16" name="Picture 15">
            <a:extLst>
              <a:ext uri="{FF2B5EF4-FFF2-40B4-BE49-F238E27FC236}">
                <a16:creationId xmlns:a16="http://schemas.microsoft.com/office/drawing/2014/main" id="{F7680555-464C-979F-54F4-82E6C1CFECE7}"/>
              </a:ext>
            </a:extLst>
          </p:cNvPr>
          <p:cNvPicPr>
            <a:picLocks noChangeAspect="1"/>
          </p:cNvPicPr>
          <p:nvPr/>
        </p:nvPicPr>
        <p:blipFill rotWithShape="1">
          <a:blip r:embed="rId7">
            <a:biLevel thresh="25000"/>
            <a:alphaModFix amt="9000"/>
          </a:blip>
          <a:srcRect l="23922" t="32924" r="59657" b="33653"/>
          <a:stretch/>
        </p:blipFill>
        <p:spPr>
          <a:xfrm rot="16200000">
            <a:off x="2821368" y="-2481641"/>
            <a:ext cx="6487281" cy="12192000"/>
          </a:xfrm>
          <a:prstGeom prst="rect">
            <a:avLst/>
          </a:prstGeom>
        </p:spPr>
      </p:pic>
      <p:sp>
        <p:nvSpPr>
          <p:cNvPr id="54" name="Freeform: Shape 53">
            <a:extLst>
              <a:ext uri="{FF2B5EF4-FFF2-40B4-BE49-F238E27FC236}">
                <a16:creationId xmlns:a16="http://schemas.microsoft.com/office/drawing/2014/main" id="{CD5E3904-9CC3-DA6B-3761-B9B05CE0C023}"/>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904BF51-4B68-994A-77F1-3A9197129817}"/>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3AC877C2-1853-2A98-147C-F969512A34E7}"/>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2F70F9C5-D03F-37EF-DE7E-AA007C5ADCAE}"/>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6CD14CFF-D5A8-47D3-E41B-FB6AC5C6EEB3}"/>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AE75E39C-FAD4-A311-1F1D-69E498FA69B8}"/>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sp>
        <p:nvSpPr>
          <p:cNvPr id="4" name="TextBox 3">
            <a:extLst>
              <a:ext uri="{FF2B5EF4-FFF2-40B4-BE49-F238E27FC236}">
                <a16:creationId xmlns:a16="http://schemas.microsoft.com/office/drawing/2014/main" id="{03F6F9E1-C557-B1F8-8C2C-05FA96AB9DF3}"/>
              </a:ext>
            </a:extLst>
          </p:cNvPr>
          <p:cNvSpPr txBox="1"/>
          <p:nvPr/>
        </p:nvSpPr>
        <p:spPr>
          <a:xfrm>
            <a:off x="2709863" y="204807"/>
            <a:ext cx="6772274" cy="646331"/>
          </a:xfrm>
          <a:prstGeom prst="rect">
            <a:avLst/>
          </a:prstGeom>
          <a:noFill/>
        </p:spPr>
        <p:txBody>
          <a:bodyPr wrap="square">
            <a:spAutoFit/>
          </a:bodyPr>
          <a:lstStyle/>
          <a:p>
            <a:pPr algn="ctr"/>
            <a:r>
              <a:rPr lang="en-IN" sz="3600" b="1" i="0" dirty="0">
                <a:solidFill>
                  <a:schemeClr val="accent2">
                    <a:lumMod val="60000"/>
                    <a:lumOff val="40000"/>
                  </a:schemeClr>
                </a:solidFill>
                <a:effectLst/>
                <a:latin typeface="ui-sans-serif"/>
              </a:rPr>
              <a:t>Data Understanding</a:t>
            </a:r>
          </a:p>
        </p:txBody>
      </p:sp>
      <p:pic>
        <p:nvPicPr>
          <p:cNvPr id="40" name="Picture 39">
            <a:extLst>
              <a:ext uri="{FF2B5EF4-FFF2-40B4-BE49-F238E27FC236}">
                <a16:creationId xmlns:a16="http://schemas.microsoft.com/office/drawing/2014/main" id="{727E891F-8F23-4C21-A2A0-F7B06B89C97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9734240">
            <a:off x="-114499" y="1940080"/>
            <a:ext cx="1040418" cy="1040418"/>
          </a:xfrm>
          <a:prstGeom prst="rect">
            <a:avLst/>
          </a:prstGeom>
        </p:spPr>
      </p:pic>
      <p:pic>
        <p:nvPicPr>
          <p:cNvPr id="42" name="Picture 41">
            <a:extLst>
              <a:ext uri="{FF2B5EF4-FFF2-40B4-BE49-F238E27FC236}">
                <a16:creationId xmlns:a16="http://schemas.microsoft.com/office/drawing/2014/main" id="{3965259E-D387-EAFD-A837-32339F6C839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8997644">
            <a:off x="4365" y="4335283"/>
            <a:ext cx="767836" cy="767836"/>
          </a:xfrm>
          <a:prstGeom prst="rect">
            <a:avLst/>
          </a:prstGeom>
        </p:spPr>
      </p:pic>
      <p:pic>
        <p:nvPicPr>
          <p:cNvPr id="45" name="Picture 44">
            <a:extLst>
              <a:ext uri="{FF2B5EF4-FFF2-40B4-BE49-F238E27FC236}">
                <a16:creationId xmlns:a16="http://schemas.microsoft.com/office/drawing/2014/main" id="{8F4BAAD1-325D-1BE4-56E0-796AFEB6811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346710">
            <a:off x="11415971" y="1506153"/>
            <a:ext cx="781514" cy="781514"/>
          </a:xfrm>
          <a:prstGeom prst="rect">
            <a:avLst/>
          </a:prstGeom>
        </p:spPr>
      </p:pic>
      <p:pic>
        <p:nvPicPr>
          <p:cNvPr id="46" name="Picture 45">
            <a:extLst>
              <a:ext uri="{FF2B5EF4-FFF2-40B4-BE49-F238E27FC236}">
                <a16:creationId xmlns:a16="http://schemas.microsoft.com/office/drawing/2014/main" id="{15C626A0-4730-3367-500C-416B14411E4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4397" y="6051225"/>
            <a:ext cx="708580" cy="708580"/>
          </a:xfrm>
          <a:prstGeom prst="rect">
            <a:avLst/>
          </a:prstGeom>
        </p:spPr>
      </p:pic>
      <p:pic>
        <p:nvPicPr>
          <p:cNvPr id="53" name="Picture 52">
            <a:extLst>
              <a:ext uri="{FF2B5EF4-FFF2-40B4-BE49-F238E27FC236}">
                <a16:creationId xmlns:a16="http://schemas.microsoft.com/office/drawing/2014/main" id="{4C14C678-4AB4-F971-A814-BD2F1367C39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2118681">
            <a:off x="11325357" y="3492165"/>
            <a:ext cx="853018" cy="853018"/>
          </a:xfrm>
          <a:prstGeom prst="rect">
            <a:avLst/>
          </a:prstGeom>
        </p:spPr>
      </p:pic>
      <p:sp>
        <p:nvSpPr>
          <p:cNvPr id="5" name="Rectangle 2">
            <a:extLst>
              <a:ext uri="{FF2B5EF4-FFF2-40B4-BE49-F238E27FC236}">
                <a16:creationId xmlns:a16="http://schemas.microsoft.com/office/drawing/2014/main" id="{BA75B4DE-F05B-9930-EA64-B92EDC1CBB1A}"/>
              </a:ext>
            </a:extLst>
          </p:cNvPr>
          <p:cNvSpPr>
            <a:spLocks noChangeArrowheads="1"/>
          </p:cNvSpPr>
          <p:nvPr/>
        </p:nvSpPr>
        <p:spPr bwMode="auto">
          <a:xfrm>
            <a:off x="1838139" y="3035008"/>
            <a:ext cx="65" cy="553998"/>
          </a:xfrm>
          <a:prstGeom prst="rect">
            <a:avLst/>
          </a:prstGeom>
          <a:solidFill>
            <a:srgbClr val="F4F6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B135B7FB-AA28-CB7A-5446-BB5034A7971D}"/>
              </a:ext>
            </a:extLst>
          </p:cNvPr>
          <p:cNvSpPr txBox="1"/>
          <p:nvPr/>
        </p:nvSpPr>
        <p:spPr>
          <a:xfrm>
            <a:off x="1660256" y="1382937"/>
            <a:ext cx="8418240" cy="4549835"/>
          </a:xfrm>
          <a:prstGeom prst="rect">
            <a:avLst/>
          </a:prstGeom>
          <a:noFill/>
        </p:spPr>
        <p:txBody>
          <a:bodyPr wrap="square">
            <a:spAutoFit/>
          </a:bodyPr>
          <a:lstStyle/>
          <a:p>
            <a:pPr marR="0" lvl="0" algn="just"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accent5">
                    <a:lumMod val="60000"/>
                    <a:lumOff val="40000"/>
                  </a:schemeClr>
                </a:solidFill>
                <a:effectLst/>
                <a:latin typeface="ui-sans-serif"/>
              </a:rPr>
              <a:t>Dataset Structure</a:t>
            </a:r>
            <a:r>
              <a:rPr kumimoji="0" lang="en-US" altLang="en-US" sz="2800" b="0" i="0" u="none" strike="noStrike" cap="none" normalizeH="0" baseline="0" dirty="0">
                <a:ln>
                  <a:noFill/>
                </a:ln>
                <a:solidFill>
                  <a:schemeClr val="accent5">
                    <a:lumMod val="60000"/>
                    <a:lumOff val="40000"/>
                  </a:schemeClr>
                </a:solidFill>
                <a:effectLst/>
                <a:latin typeface="ui-sans-serif"/>
              </a:rPr>
              <a:t>:</a:t>
            </a:r>
          </a:p>
          <a:p>
            <a:pPr marL="914400" marR="0" lvl="1"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bg1"/>
                </a:solidFill>
                <a:effectLst/>
                <a:latin typeface="ui-sans-serif"/>
              </a:rPr>
              <a:t>750+ matches, 17 columns (ID, Season, City, Team1/2, Toss Winner/Decision, Winner, Win Margin, etc.).</a:t>
            </a:r>
          </a:p>
          <a:p>
            <a:pPr marR="0" lvl="0" algn="just" defTabSz="914400" rtl="0" eaLnBrk="0" fontAlgn="base" latinLnBrk="0" hangingPunct="0">
              <a:lnSpc>
                <a:spcPct val="150000"/>
              </a:lnSpc>
              <a:spcBef>
                <a:spcPct val="0"/>
              </a:spcBef>
              <a:spcAft>
                <a:spcPct val="0"/>
              </a:spcAft>
              <a:buClrTx/>
              <a:buSzTx/>
              <a:tabLst/>
            </a:pPr>
            <a:r>
              <a:rPr kumimoji="0" lang="en-US" altLang="en-US" sz="2800" b="1" i="0" u="none" strike="noStrike" cap="none" normalizeH="0" baseline="0" dirty="0">
                <a:ln>
                  <a:noFill/>
                </a:ln>
                <a:solidFill>
                  <a:schemeClr val="accent5">
                    <a:lumMod val="60000"/>
                    <a:lumOff val="40000"/>
                  </a:schemeClr>
                </a:solidFill>
                <a:effectLst/>
                <a:latin typeface="ui-sans-serif"/>
              </a:rPr>
              <a:t>Key Variables</a:t>
            </a:r>
            <a:r>
              <a:rPr kumimoji="0" lang="en-US" altLang="en-US" sz="2800" b="0" i="0" u="none" strike="noStrike" cap="none" normalizeH="0" baseline="0" dirty="0">
                <a:ln>
                  <a:noFill/>
                </a:ln>
                <a:solidFill>
                  <a:schemeClr val="accent5">
                    <a:lumMod val="60000"/>
                    <a:lumOff val="40000"/>
                  </a:schemeClr>
                </a:solidFill>
                <a:effectLst/>
                <a:latin typeface="ui-sans-serif"/>
              </a:rPr>
              <a:t>:</a:t>
            </a:r>
          </a:p>
          <a:p>
            <a:pPr marL="914400" marR="0" lvl="1"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bg1"/>
                </a:solidFill>
                <a:effectLst/>
                <a:latin typeface="ui-sans-serif"/>
              </a:rPr>
              <a:t>Target</a:t>
            </a:r>
            <a:r>
              <a:rPr kumimoji="0" lang="en-US" altLang="en-US" sz="2800" b="0" i="0" u="none" strike="noStrike" cap="none" normalizeH="0" baseline="0" dirty="0">
                <a:ln>
                  <a:noFill/>
                </a:ln>
                <a:solidFill>
                  <a:schemeClr val="bg1"/>
                </a:solidFill>
                <a:effectLst/>
                <a:latin typeface="ui-sans-serif"/>
              </a:rPr>
              <a:t>: </a:t>
            </a:r>
            <a:r>
              <a:rPr kumimoji="0" lang="en-US" altLang="en-US" sz="2800" b="1" i="0" u="none" strike="noStrike" cap="none" normalizeH="0" baseline="0" dirty="0">
                <a:ln>
                  <a:noFill/>
                </a:ln>
                <a:solidFill>
                  <a:schemeClr val="bg1"/>
                </a:solidFill>
                <a:effectLst/>
                <a:latin typeface="ui-monospace"/>
              </a:rPr>
              <a:t>Winner</a:t>
            </a:r>
            <a:r>
              <a:rPr kumimoji="0" lang="en-US" altLang="en-US" sz="2800" b="0" i="0" u="none" strike="noStrike" cap="none" normalizeH="0" baseline="0" dirty="0">
                <a:ln>
                  <a:noFill/>
                </a:ln>
                <a:solidFill>
                  <a:schemeClr val="bg1"/>
                </a:solidFill>
                <a:effectLst/>
                <a:latin typeface="ui-sans-serif"/>
              </a:rPr>
              <a:t> (multiclass classification).</a:t>
            </a:r>
          </a:p>
          <a:p>
            <a:pPr marL="914400" marR="0" lvl="1"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bg1"/>
                </a:solidFill>
                <a:effectLst/>
                <a:latin typeface="ui-sans-serif"/>
              </a:rPr>
              <a:t>Features</a:t>
            </a:r>
            <a:r>
              <a:rPr kumimoji="0" lang="en-US" altLang="en-US" sz="2800" b="0" i="0" u="none" strike="noStrike" cap="none" normalizeH="0" baseline="0" dirty="0">
                <a:ln>
                  <a:noFill/>
                </a:ln>
                <a:solidFill>
                  <a:schemeClr val="bg1"/>
                </a:solidFill>
                <a:effectLst/>
                <a:latin typeface="ui-sans-serif"/>
              </a:rPr>
              <a:t>: Teams, venue, toss decision, season.</a:t>
            </a:r>
          </a:p>
        </p:txBody>
      </p:sp>
    </p:spTree>
    <p:extLst>
      <p:ext uri="{BB962C8B-B14F-4D97-AF65-F5344CB8AC3E}">
        <p14:creationId xmlns:p14="http://schemas.microsoft.com/office/powerpoint/2010/main" val="74323033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DC742580-540B-1710-1D2E-FF04AAD4A684}"/>
            </a:ext>
          </a:extLst>
        </p:cNvPr>
        <p:cNvGrpSpPr/>
        <p:nvPr/>
      </p:nvGrpSpPr>
      <p:grpSpPr>
        <a:xfrm>
          <a:off x="0" y="0"/>
          <a:ext cx="0" cy="0"/>
          <a:chOff x="0" y="0"/>
          <a:chExt cx="0" cy="0"/>
        </a:xfrm>
      </p:grpSpPr>
      <p:pic>
        <p:nvPicPr>
          <p:cNvPr id="49" name="Picture 48">
            <a:extLst>
              <a:ext uri="{FF2B5EF4-FFF2-40B4-BE49-F238E27FC236}">
                <a16:creationId xmlns:a16="http://schemas.microsoft.com/office/drawing/2014/main" id="{ED332CA2-0600-A9FB-98A8-1035BD791F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166207">
            <a:off x="11142119" y="5182903"/>
            <a:ext cx="781514" cy="781514"/>
          </a:xfrm>
          <a:prstGeom prst="rect">
            <a:avLst/>
          </a:prstGeom>
        </p:spPr>
      </p:pic>
      <p:pic>
        <p:nvPicPr>
          <p:cNvPr id="50" name="Picture 49">
            <a:extLst>
              <a:ext uri="{FF2B5EF4-FFF2-40B4-BE49-F238E27FC236}">
                <a16:creationId xmlns:a16="http://schemas.microsoft.com/office/drawing/2014/main" id="{87FD8255-B5F6-BBB9-BCC6-344118F84A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357912">
            <a:off x="11178459" y="4325109"/>
            <a:ext cx="682230" cy="682230"/>
          </a:xfrm>
          <a:prstGeom prst="rect">
            <a:avLst/>
          </a:prstGeom>
        </p:spPr>
      </p:pic>
      <p:pic>
        <p:nvPicPr>
          <p:cNvPr id="44" name="Picture 43">
            <a:extLst>
              <a:ext uri="{FF2B5EF4-FFF2-40B4-BE49-F238E27FC236}">
                <a16:creationId xmlns:a16="http://schemas.microsoft.com/office/drawing/2014/main" id="{73C32636-5401-6326-CAD2-D5A15834D4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555240">
            <a:off x="10948604" y="2325246"/>
            <a:ext cx="1168544" cy="1168544"/>
          </a:xfrm>
          <a:prstGeom prst="rect">
            <a:avLst/>
          </a:prstGeom>
        </p:spPr>
      </p:pic>
      <p:pic>
        <p:nvPicPr>
          <p:cNvPr id="43" name="Picture 42">
            <a:extLst>
              <a:ext uri="{FF2B5EF4-FFF2-40B4-BE49-F238E27FC236}">
                <a16:creationId xmlns:a16="http://schemas.microsoft.com/office/drawing/2014/main" id="{4F5DDFE6-ADAD-C4FA-9A75-C63BCCEBD1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739436">
            <a:off x="82577" y="5062115"/>
            <a:ext cx="944226" cy="944226"/>
          </a:xfrm>
          <a:prstGeom prst="rect">
            <a:avLst/>
          </a:prstGeom>
        </p:spPr>
      </p:pic>
      <p:pic>
        <p:nvPicPr>
          <p:cNvPr id="41" name="Picture 40">
            <a:extLst>
              <a:ext uri="{FF2B5EF4-FFF2-40B4-BE49-F238E27FC236}">
                <a16:creationId xmlns:a16="http://schemas.microsoft.com/office/drawing/2014/main" id="{73CAED3D-9951-A169-A119-1D3EFADB3E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039744">
            <a:off x="115043" y="3198832"/>
            <a:ext cx="1128204" cy="1128204"/>
          </a:xfrm>
          <a:prstGeom prst="rect">
            <a:avLst/>
          </a:prstGeom>
        </p:spPr>
      </p:pic>
      <p:pic>
        <p:nvPicPr>
          <p:cNvPr id="16" name="Picture 15">
            <a:extLst>
              <a:ext uri="{FF2B5EF4-FFF2-40B4-BE49-F238E27FC236}">
                <a16:creationId xmlns:a16="http://schemas.microsoft.com/office/drawing/2014/main" id="{5C17A95A-F792-C256-FED6-49571DA0E55F}"/>
              </a:ext>
            </a:extLst>
          </p:cNvPr>
          <p:cNvPicPr>
            <a:picLocks noChangeAspect="1"/>
          </p:cNvPicPr>
          <p:nvPr/>
        </p:nvPicPr>
        <p:blipFill rotWithShape="1">
          <a:blip r:embed="rId7">
            <a:biLevel thresh="25000"/>
            <a:alphaModFix amt="9000"/>
          </a:blip>
          <a:srcRect l="23922" t="32924" r="59657" b="33653"/>
          <a:stretch/>
        </p:blipFill>
        <p:spPr>
          <a:xfrm rot="16200000">
            <a:off x="2852359" y="-2481641"/>
            <a:ext cx="6487281" cy="12192000"/>
          </a:xfrm>
          <a:prstGeom prst="rect">
            <a:avLst/>
          </a:prstGeom>
        </p:spPr>
      </p:pic>
      <p:sp>
        <p:nvSpPr>
          <p:cNvPr id="54" name="Freeform: Shape 53">
            <a:extLst>
              <a:ext uri="{FF2B5EF4-FFF2-40B4-BE49-F238E27FC236}">
                <a16:creationId xmlns:a16="http://schemas.microsoft.com/office/drawing/2014/main" id="{FC45F432-3994-C8D8-351E-F4E65A9D5426}"/>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EBBFE0D3-5319-3133-05C7-EA76DB3F1C03}"/>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9B5F9E09-0EE6-D842-796D-13BB6C7B7A7A}"/>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B66E4621-F8FF-B455-A49B-CEFB709E4FFC}"/>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E21F038B-30E7-0160-2DF6-6D82E9E1BAFA}"/>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8E9C96C6-BD36-5712-3178-F6D42FFA8926}"/>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pic>
        <p:nvPicPr>
          <p:cNvPr id="40" name="Picture 39">
            <a:extLst>
              <a:ext uri="{FF2B5EF4-FFF2-40B4-BE49-F238E27FC236}">
                <a16:creationId xmlns:a16="http://schemas.microsoft.com/office/drawing/2014/main" id="{5CE22A43-89C8-4909-BDBE-5FD5548D36F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9734240">
            <a:off x="-114499" y="1940080"/>
            <a:ext cx="1040418" cy="1040418"/>
          </a:xfrm>
          <a:prstGeom prst="rect">
            <a:avLst/>
          </a:prstGeom>
        </p:spPr>
      </p:pic>
      <p:pic>
        <p:nvPicPr>
          <p:cNvPr id="42" name="Picture 41">
            <a:extLst>
              <a:ext uri="{FF2B5EF4-FFF2-40B4-BE49-F238E27FC236}">
                <a16:creationId xmlns:a16="http://schemas.microsoft.com/office/drawing/2014/main" id="{A2595D1F-B920-A218-7948-4B77F554DF6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8997644">
            <a:off x="4365" y="4335283"/>
            <a:ext cx="767836" cy="767836"/>
          </a:xfrm>
          <a:prstGeom prst="rect">
            <a:avLst/>
          </a:prstGeom>
        </p:spPr>
      </p:pic>
      <p:pic>
        <p:nvPicPr>
          <p:cNvPr id="45" name="Picture 44">
            <a:extLst>
              <a:ext uri="{FF2B5EF4-FFF2-40B4-BE49-F238E27FC236}">
                <a16:creationId xmlns:a16="http://schemas.microsoft.com/office/drawing/2014/main" id="{1BF7052C-1672-7391-05E3-4618E789DE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346710">
            <a:off x="11415971" y="1506153"/>
            <a:ext cx="781514" cy="781514"/>
          </a:xfrm>
          <a:prstGeom prst="rect">
            <a:avLst/>
          </a:prstGeom>
        </p:spPr>
      </p:pic>
      <p:pic>
        <p:nvPicPr>
          <p:cNvPr id="46" name="Picture 45">
            <a:extLst>
              <a:ext uri="{FF2B5EF4-FFF2-40B4-BE49-F238E27FC236}">
                <a16:creationId xmlns:a16="http://schemas.microsoft.com/office/drawing/2014/main" id="{27937711-7EF6-9FB8-736D-D772C40A762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4397" y="6051225"/>
            <a:ext cx="708580" cy="708580"/>
          </a:xfrm>
          <a:prstGeom prst="rect">
            <a:avLst/>
          </a:prstGeom>
        </p:spPr>
      </p:pic>
      <p:pic>
        <p:nvPicPr>
          <p:cNvPr id="53" name="Picture 52">
            <a:extLst>
              <a:ext uri="{FF2B5EF4-FFF2-40B4-BE49-F238E27FC236}">
                <a16:creationId xmlns:a16="http://schemas.microsoft.com/office/drawing/2014/main" id="{B5EA246B-7485-B888-9EB0-4A975BFC7D0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2118681">
            <a:off x="11325357" y="3492165"/>
            <a:ext cx="853018" cy="853018"/>
          </a:xfrm>
          <a:prstGeom prst="rect">
            <a:avLst/>
          </a:prstGeom>
        </p:spPr>
      </p:pic>
      <p:sp>
        <p:nvSpPr>
          <p:cNvPr id="4" name="TextBox 3">
            <a:extLst>
              <a:ext uri="{FF2B5EF4-FFF2-40B4-BE49-F238E27FC236}">
                <a16:creationId xmlns:a16="http://schemas.microsoft.com/office/drawing/2014/main" id="{76196378-17A8-257F-ECC5-7C49CD71F08C}"/>
              </a:ext>
            </a:extLst>
          </p:cNvPr>
          <p:cNvSpPr txBox="1"/>
          <p:nvPr/>
        </p:nvSpPr>
        <p:spPr>
          <a:xfrm>
            <a:off x="2709863" y="204807"/>
            <a:ext cx="6772274" cy="646331"/>
          </a:xfrm>
          <a:prstGeom prst="rect">
            <a:avLst/>
          </a:prstGeom>
          <a:noFill/>
        </p:spPr>
        <p:txBody>
          <a:bodyPr wrap="square">
            <a:spAutoFit/>
          </a:bodyPr>
          <a:lstStyle/>
          <a:p>
            <a:pPr algn="ctr"/>
            <a:r>
              <a:rPr lang="en-IN" sz="3600" b="1" dirty="0">
                <a:solidFill>
                  <a:schemeClr val="accent3">
                    <a:lumMod val="60000"/>
                    <a:lumOff val="40000"/>
                  </a:schemeClr>
                </a:solidFill>
                <a:latin typeface="Segoe UI" panose="020B0502040204020203" pitchFamily="34" charset="0"/>
                <a:cs typeface="Segoe UI" panose="020B0502040204020203" pitchFamily="34" charset="0"/>
              </a:rPr>
              <a:t>IPL  Match Schedule</a:t>
            </a:r>
          </a:p>
        </p:txBody>
      </p:sp>
      <p:pic>
        <p:nvPicPr>
          <p:cNvPr id="5" name="Picture 4" descr="A screenshot of a computer&#10;&#10;AI-generated content may be incorrect.">
            <a:extLst>
              <a:ext uri="{FF2B5EF4-FFF2-40B4-BE49-F238E27FC236}">
                <a16:creationId xmlns:a16="http://schemas.microsoft.com/office/drawing/2014/main" id="{863A6451-595B-3976-2872-594BBF9B3E9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7130" y="1091342"/>
            <a:ext cx="10617741" cy="5543997"/>
          </a:xfrm>
          <a:prstGeom prst="rect">
            <a:avLst/>
          </a:prstGeom>
        </p:spPr>
      </p:pic>
    </p:spTree>
    <p:extLst>
      <p:ext uri="{BB962C8B-B14F-4D97-AF65-F5344CB8AC3E}">
        <p14:creationId xmlns:p14="http://schemas.microsoft.com/office/powerpoint/2010/main" val="399978330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44DBC72B-AE7C-0293-92BA-F5D2011CF645}"/>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D7A7A3F7-3D9F-C065-1BC6-E0ED5562C72F}"/>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54" name="Freeform: Shape 53">
            <a:extLst>
              <a:ext uri="{FF2B5EF4-FFF2-40B4-BE49-F238E27FC236}">
                <a16:creationId xmlns:a16="http://schemas.microsoft.com/office/drawing/2014/main" id="{ADF605F1-3519-5AD4-749B-37010A6A6C90}"/>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B776E2E-DF9C-CCCD-DD0A-630B455E50A9}"/>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CC0CCA6A-000C-6FE5-5119-8BD72995EF09}"/>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9777A4F1-7925-F4A9-23F6-4A7A77157691}"/>
              </a:ext>
            </a:extLst>
          </p:cNvPr>
          <p:cNvGrpSpPr/>
          <p:nvPr/>
        </p:nvGrpSpPr>
        <p:grpSpPr>
          <a:xfrm>
            <a:off x="3294576" y="145057"/>
            <a:ext cx="5602848" cy="3835218"/>
            <a:chOff x="4446417" y="501336"/>
            <a:chExt cx="5336904" cy="3653175"/>
          </a:xfrm>
        </p:grpSpPr>
        <p:sp>
          <p:nvSpPr>
            <p:cNvPr id="2" name="Freeform: Shape 1">
              <a:extLst>
                <a:ext uri="{FF2B5EF4-FFF2-40B4-BE49-F238E27FC236}">
                  <a16:creationId xmlns:a16="http://schemas.microsoft.com/office/drawing/2014/main" id="{00420333-EF9D-2A3B-C878-B63E5AD6C601}"/>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CD9ECCF4-8C83-3E96-10B6-0EF0A5513F66}"/>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grpSp>
        <p:nvGrpSpPr>
          <p:cNvPr id="17" name="Group 16">
            <a:extLst>
              <a:ext uri="{FF2B5EF4-FFF2-40B4-BE49-F238E27FC236}">
                <a16:creationId xmlns:a16="http://schemas.microsoft.com/office/drawing/2014/main" id="{7B5FDA7C-3E3E-39ED-30F0-980C372F079F}"/>
              </a:ext>
            </a:extLst>
          </p:cNvPr>
          <p:cNvGrpSpPr/>
          <p:nvPr/>
        </p:nvGrpSpPr>
        <p:grpSpPr>
          <a:xfrm>
            <a:off x="1112854" y="1352997"/>
            <a:ext cx="9966292" cy="4618791"/>
            <a:chOff x="1112854" y="1662721"/>
            <a:chExt cx="9966292" cy="4618791"/>
          </a:xfrm>
        </p:grpSpPr>
        <p:grpSp>
          <p:nvGrpSpPr>
            <p:cNvPr id="15" name="Group 14">
              <a:extLst>
                <a:ext uri="{FF2B5EF4-FFF2-40B4-BE49-F238E27FC236}">
                  <a16:creationId xmlns:a16="http://schemas.microsoft.com/office/drawing/2014/main" id="{DFD27EBD-F817-FCE6-5B7D-DB58279E0253}"/>
                </a:ext>
              </a:extLst>
            </p:cNvPr>
            <p:cNvGrpSpPr/>
            <p:nvPr/>
          </p:nvGrpSpPr>
          <p:grpSpPr>
            <a:xfrm>
              <a:off x="1112854" y="1677235"/>
              <a:ext cx="1786706" cy="2143332"/>
              <a:chOff x="1112854" y="1677235"/>
              <a:chExt cx="1786706" cy="2143332"/>
            </a:xfrm>
          </p:grpSpPr>
          <p:sp>
            <p:nvSpPr>
              <p:cNvPr id="7" name="Rectangle: Rounded Corners 6">
                <a:extLst>
                  <a:ext uri="{FF2B5EF4-FFF2-40B4-BE49-F238E27FC236}">
                    <a16:creationId xmlns:a16="http://schemas.microsoft.com/office/drawing/2014/main" id="{FE4F389F-41D0-E953-ED71-959AFEA70A91}"/>
                  </a:ext>
                </a:extLst>
              </p:cNvPr>
              <p:cNvSpPr/>
              <p:nvPr/>
            </p:nvSpPr>
            <p:spPr>
              <a:xfrm>
                <a:off x="1112854" y="1677235"/>
                <a:ext cx="1786706" cy="2143332"/>
              </a:xfrm>
              <a:prstGeom prst="roundRect">
                <a:avLst>
                  <a:gd name="adj" fmla="val 8154"/>
                </a:avLst>
              </a:prstGeom>
              <a:solidFill>
                <a:srgbClr val="151C2E"/>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Freeform: Shape 27">
                <a:extLst>
                  <a:ext uri="{FF2B5EF4-FFF2-40B4-BE49-F238E27FC236}">
                    <a16:creationId xmlns:a16="http://schemas.microsoft.com/office/drawing/2014/main" id="{8F64BF2C-E77A-A129-49C1-5FDF5B3E1B0E}"/>
                  </a:ext>
                </a:extLst>
              </p:cNvPr>
              <p:cNvSpPr/>
              <p:nvPr/>
            </p:nvSpPr>
            <p:spPr>
              <a:xfrm>
                <a:off x="1112854" y="1683245"/>
                <a:ext cx="1786706" cy="1068450"/>
              </a:xfrm>
              <a:custGeom>
                <a:avLst/>
                <a:gdLst>
                  <a:gd name="connsiteX0" fmla="*/ 0 w 2472273"/>
                  <a:gd name="connsiteY0" fmla="*/ 0 h 1531438"/>
                  <a:gd name="connsiteX1" fmla="*/ 2472273 w 2472273"/>
                  <a:gd name="connsiteY1" fmla="*/ 0 h 1531438"/>
                  <a:gd name="connsiteX2" fmla="*/ 2472273 w 2472273"/>
                  <a:gd name="connsiteY2" fmla="*/ 819873 h 1531438"/>
                  <a:gd name="connsiteX3" fmla="*/ 2426490 w 2472273"/>
                  <a:gd name="connsiteY3" fmla="*/ 895233 h 1531438"/>
                  <a:gd name="connsiteX4" fmla="*/ 1229932 w 2472273"/>
                  <a:gd name="connsiteY4" fmla="*/ 1531438 h 1531438"/>
                  <a:gd name="connsiteX5" fmla="*/ 33374 w 2472273"/>
                  <a:gd name="connsiteY5" fmla="*/ 895233 h 1531438"/>
                  <a:gd name="connsiteX6" fmla="*/ 0 w 2472273"/>
                  <a:gd name="connsiteY6" fmla="*/ 840298 h 1531438"/>
                  <a:gd name="connsiteX7" fmla="*/ 0 w 2472273"/>
                  <a:gd name="connsiteY7" fmla="*/ 0 h 15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2273" h="1531438">
                    <a:moveTo>
                      <a:pt x="0" y="0"/>
                    </a:moveTo>
                    <a:lnTo>
                      <a:pt x="2472273" y="0"/>
                    </a:lnTo>
                    <a:lnTo>
                      <a:pt x="2472273" y="819873"/>
                    </a:lnTo>
                    <a:lnTo>
                      <a:pt x="2426490" y="895233"/>
                    </a:lnTo>
                    <a:cubicBezTo>
                      <a:pt x="2167173" y="1279074"/>
                      <a:pt x="1728024" y="1531438"/>
                      <a:pt x="1229932" y="1531438"/>
                    </a:cubicBezTo>
                    <a:cubicBezTo>
                      <a:pt x="731840" y="1531438"/>
                      <a:pt x="292691" y="1279074"/>
                      <a:pt x="33374" y="895233"/>
                    </a:cubicBezTo>
                    <a:lnTo>
                      <a:pt x="0" y="840298"/>
                    </a:lnTo>
                    <a:lnTo>
                      <a:pt x="0" y="0"/>
                    </a:lnTo>
                    <a:close/>
                  </a:path>
                </a:pathLst>
              </a:custGeom>
              <a:solidFill>
                <a:srgbClr val="FFCB0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98" name="Picture 97">
                <a:extLst>
                  <a:ext uri="{FF2B5EF4-FFF2-40B4-BE49-F238E27FC236}">
                    <a16:creationId xmlns:a16="http://schemas.microsoft.com/office/drawing/2014/main" id="{08523B56-9BD3-421E-303A-3EBDD2BB3A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9355" y="1749943"/>
                <a:ext cx="893704" cy="893704"/>
              </a:xfrm>
              <a:prstGeom prst="rect">
                <a:avLst/>
              </a:prstGeom>
            </p:spPr>
          </p:pic>
          <p:sp>
            <p:nvSpPr>
              <p:cNvPr id="109" name="TextBox 108">
                <a:extLst>
                  <a:ext uri="{FF2B5EF4-FFF2-40B4-BE49-F238E27FC236}">
                    <a16:creationId xmlns:a16="http://schemas.microsoft.com/office/drawing/2014/main" id="{4B946B25-A867-7D7F-0252-4629133FDFB4}"/>
                  </a:ext>
                </a:extLst>
              </p:cNvPr>
              <p:cNvSpPr txBox="1"/>
              <p:nvPr/>
            </p:nvSpPr>
            <p:spPr>
              <a:xfrm>
                <a:off x="1188037" y="2798486"/>
                <a:ext cx="1636341" cy="969496"/>
              </a:xfrm>
              <a:prstGeom prst="rect">
                <a:avLst/>
              </a:prstGeom>
              <a:noFill/>
            </p:spPr>
            <p:txBody>
              <a:bodyPr wrap="square">
                <a:spAutoFit/>
              </a:bodyPr>
              <a:lstStyle/>
              <a:p>
                <a:pPr algn="ctr">
                  <a:spcAft>
                    <a:spcPts val="600"/>
                  </a:spcAft>
                </a:pPr>
                <a:r>
                  <a:rPr lang="en-IN" sz="1400" b="1" dirty="0">
                    <a:solidFill>
                      <a:srgbClr val="FFFFFF"/>
                    </a:solidFill>
                    <a:latin typeface="Segoe UI" panose="020B0502040204020203" pitchFamily="34" charset="0"/>
                    <a:cs typeface="Segoe UI" panose="020B0502040204020203" pitchFamily="34" charset="0"/>
                  </a:rPr>
                  <a:t>Chennai Super Kings</a:t>
                </a:r>
              </a:p>
              <a:p>
                <a:pPr algn="ctr">
                  <a:spcAft>
                    <a:spcPts val="600"/>
                  </a:spcAft>
                </a:pPr>
                <a:r>
                  <a:rPr lang="en-IN" sz="1200" dirty="0">
                    <a:solidFill>
                      <a:schemeClr val="bg1"/>
                    </a:solidFill>
                    <a:latin typeface="Segoe UI" panose="020B0502040204020203" pitchFamily="34" charset="0"/>
                    <a:cs typeface="Segoe UI" panose="020B0502040204020203" pitchFamily="34" charset="0"/>
                  </a:rPr>
                  <a:t>2010 | 2011 | 2018 | 2021 | 2023</a:t>
                </a:r>
              </a:p>
            </p:txBody>
          </p:sp>
        </p:grpSp>
        <p:grpSp>
          <p:nvGrpSpPr>
            <p:cNvPr id="14" name="Group 13">
              <a:extLst>
                <a:ext uri="{FF2B5EF4-FFF2-40B4-BE49-F238E27FC236}">
                  <a16:creationId xmlns:a16="http://schemas.microsoft.com/office/drawing/2014/main" id="{C408CC68-5B35-4529-5E73-F0E575011C8F}"/>
                </a:ext>
              </a:extLst>
            </p:cNvPr>
            <p:cNvGrpSpPr/>
            <p:nvPr/>
          </p:nvGrpSpPr>
          <p:grpSpPr>
            <a:xfrm>
              <a:off x="3152081" y="1677235"/>
              <a:ext cx="1786706" cy="2143332"/>
              <a:chOff x="3157751" y="1677235"/>
              <a:chExt cx="1786706" cy="2143332"/>
            </a:xfrm>
          </p:grpSpPr>
          <p:sp>
            <p:nvSpPr>
              <p:cNvPr id="47" name="Rectangle: Rounded Corners 46">
                <a:extLst>
                  <a:ext uri="{FF2B5EF4-FFF2-40B4-BE49-F238E27FC236}">
                    <a16:creationId xmlns:a16="http://schemas.microsoft.com/office/drawing/2014/main" id="{76059A96-E5A7-ABE5-07D0-9E49AD6A9656}"/>
                  </a:ext>
                </a:extLst>
              </p:cNvPr>
              <p:cNvSpPr/>
              <p:nvPr/>
            </p:nvSpPr>
            <p:spPr>
              <a:xfrm>
                <a:off x="3157751" y="1677235"/>
                <a:ext cx="1786706" cy="2143332"/>
              </a:xfrm>
              <a:prstGeom prst="roundRect">
                <a:avLst>
                  <a:gd name="adj" fmla="val 8154"/>
                </a:avLst>
              </a:prstGeom>
              <a:solidFill>
                <a:srgbClr val="01184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26F7C971-6985-6EFC-09B4-80857EC800D0}"/>
                  </a:ext>
                </a:extLst>
              </p:cNvPr>
              <p:cNvSpPr/>
              <p:nvPr/>
            </p:nvSpPr>
            <p:spPr>
              <a:xfrm>
                <a:off x="3157751" y="1683245"/>
                <a:ext cx="1786706" cy="1068450"/>
              </a:xfrm>
              <a:custGeom>
                <a:avLst/>
                <a:gdLst>
                  <a:gd name="connsiteX0" fmla="*/ 0 w 2472273"/>
                  <a:gd name="connsiteY0" fmla="*/ 0 h 1531438"/>
                  <a:gd name="connsiteX1" fmla="*/ 2472273 w 2472273"/>
                  <a:gd name="connsiteY1" fmla="*/ 0 h 1531438"/>
                  <a:gd name="connsiteX2" fmla="*/ 2472273 w 2472273"/>
                  <a:gd name="connsiteY2" fmla="*/ 819873 h 1531438"/>
                  <a:gd name="connsiteX3" fmla="*/ 2426490 w 2472273"/>
                  <a:gd name="connsiteY3" fmla="*/ 895233 h 1531438"/>
                  <a:gd name="connsiteX4" fmla="*/ 1229932 w 2472273"/>
                  <a:gd name="connsiteY4" fmla="*/ 1531438 h 1531438"/>
                  <a:gd name="connsiteX5" fmla="*/ 33374 w 2472273"/>
                  <a:gd name="connsiteY5" fmla="*/ 895233 h 1531438"/>
                  <a:gd name="connsiteX6" fmla="*/ 0 w 2472273"/>
                  <a:gd name="connsiteY6" fmla="*/ 840298 h 1531438"/>
                  <a:gd name="connsiteX7" fmla="*/ 0 w 2472273"/>
                  <a:gd name="connsiteY7" fmla="*/ 0 h 15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2273" h="1531438">
                    <a:moveTo>
                      <a:pt x="0" y="0"/>
                    </a:moveTo>
                    <a:lnTo>
                      <a:pt x="2472273" y="0"/>
                    </a:lnTo>
                    <a:lnTo>
                      <a:pt x="2472273" y="819873"/>
                    </a:lnTo>
                    <a:lnTo>
                      <a:pt x="2426490" y="895233"/>
                    </a:lnTo>
                    <a:cubicBezTo>
                      <a:pt x="2167173" y="1279074"/>
                      <a:pt x="1728024" y="1531438"/>
                      <a:pt x="1229932" y="1531438"/>
                    </a:cubicBezTo>
                    <a:cubicBezTo>
                      <a:pt x="731840" y="1531438"/>
                      <a:pt x="292691" y="1279074"/>
                      <a:pt x="33374" y="895233"/>
                    </a:cubicBezTo>
                    <a:lnTo>
                      <a:pt x="0" y="840298"/>
                    </a:lnTo>
                    <a:lnTo>
                      <a:pt x="0" y="0"/>
                    </a:lnTo>
                    <a:close/>
                  </a:path>
                </a:pathLst>
              </a:custGeom>
              <a:solidFill>
                <a:srgbClr val="B9251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99" name="Picture 98">
                <a:extLst>
                  <a:ext uri="{FF2B5EF4-FFF2-40B4-BE49-F238E27FC236}">
                    <a16:creationId xmlns:a16="http://schemas.microsoft.com/office/drawing/2014/main" id="{211451D7-60B7-CB0C-5140-4D747ABAA7C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2258" y="1807949"/>
                <a:ext cx="777692" cy="777692"/>
              </a:xfrm>
              <a:prstGeom prst="rect">
                <a:avLst/>
              </a:prstGeom>
            </p:spPr>
          </p:pic>
          <p:sp>
            <p:nvSpPr>
              <p:cNvPr id="111" name="TextBox 110">
                <a:extLst>
                  <a:ext uri="{FF2B5EF4-FFF2-40B4-BE49-F238E27FC236}">
                    <a16:creationId xmlns:a16="http://schemas.microsoft.com/office/drawing/2014/main" id="{1D99624C-E405-C0BF-7629-3391FA16174F}"/>
                  </a:ext>
                </a:extLst>
              </p:cNvPr>
              <p:cNvSpPr txBox="1"/>
              <p:nvPr/>
            </p:nvSpPr>
            <p:spPr>
              <a:xfrm>
                <a:off x="3567643" y="3021624"/>
                <a:ext cx="966922" cy="523220"/>
              </a:xfrm>
              <a:prstGeom prst="rect">
                <a:avLst/>
              </a:prstGeom>
              <a:noFill/>
            </p:spPr>
            <p:txBody>
              <a:bodyPr wrap="square">
                <a:spAutoFit/>
              </a:bodyPr>
              <a:lstStyle/>
              <a:p>
                <a:pPr algn="ctr">
                  <a:spcAft>
                    <a:spcPts val="600"/>
                  </a:spcAft>
                </a:pPr>
                <a:r>
                  <a:rPr lang="en-IN" sz="1400" b="1" dirty="0">
                    <a:solidFill>
                      <a:srgbClr val="FFFFFF"/>
                    </a:solidFill>
                    <a:latin typeface="Segoe UI" panose="020B0502040204020203" pitchFamily="34" charset="0"/>
                    <a:cs typeface="Segoe UI" panose="020B0502040204020203" pitchFamily="34" charset="0"/>
                  </a:rPr>
                  <a:t>Delhi Capitals</a:t>
                </a:r>
              </a:p>
            </p:txBody>
          </p:sp>
        </p:grpSp>
        <p:grpSp>
          <p:nvGrpSpPr>
            <p:cNvPr id="12" name="Group 11">
              <a:extLst>
                <a:ext uri="{FF2B5EF4-FFF2-40B4-BE49-F238E27FC236}">
                  <a16:creationId xmlns:a16="http://schemas.microsoft.com/office/drawing/2014/main" id="{F80BBBBF-8A01-E48F-8463-44C81B10AB04}"/>
                </a:ext>
              </a:extLst>
            </p:cNvPr>
            <p:cNvGrpSpPr/>
            <p:nvPr/>
          </p:nvGrpSpPr>
          <p:grpSpPr>
            <a:xfrm>
              <a:off x="5202648" y="1677235"/>
              <a:ext cx="1786706" cy="2143332"/>
              <a:chOff x="5202648" y="1677235"/>
              <a:chExt cx="1786706" cy="2143332"/>
            </a:xfrm>
          </p:grpSpPr>
          <p:sp>
            <p:nvSpPr>
              <p:cNvPr id="51" name="Rectangle: Rounded Corners 50">
                <a:extLst>
                  <a:ext uri="{FF2B5EF4-FFF2-40B4-BE49-F238E27FC236}">
                    <a16:creationId xmlns:a16="http://schemas.microsoft.com/office/drawing/2014/main" id="{F1D6E2B8-E3B0-7E2B-F23B-42F636AA32DF}"/>
                  </a:ext>
                </a:extLst>
              </p:cNvPr>
              <p:cNvSpPr/>
              <p:nvPr/>
            </p:nvSpPr>
            <p:spPr>
              <a:xfrm>
                <a:off x="5202648" y="1677235"/>
                <a:ext cx="1786706" cy="2143332"/>
              </a:xfrm>
              <a:prstGeom prst="roundRect">
                <a:avLst>
                  <a:gd name="adj" fmla="val 8154"/>
                </a:avLst>
              </a:prstGeom>
              <a:solidFill>
                <a:srgbClr val="0D1A30"/>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Freeform: Shape 51">
                <a:extLst>
                  <a:ext uri="{FF2B5EF4-FFF2-40B4-BE49-F238E27FC236}">
                    <a16:creationId xmlns:a16="http://schemas.microsoft.com/office/drawing/2014/main" id="{64B51D45-B93B-D50D-0559-86295B4F6F33}"/>
                  </a:ext>
                </a:extLst>
              </p:cNvPr>
              <p:cNvSpPr/>
              <p:nvPr/>
            </p:nvSpPr>
            <p:spPr>
              <a:xfrm>
                <a:off x="5202648" y="1683245"/>
                <a:ext cx="1786706" cy="1068450"/>
              </a:xfrm>
              <a:custGeom>
                <a:avLst/>
                <a:gdLst>
                  <a:gd name="connsiteX0" fmla="*/ 0 w 2472273"/>
                  <a:gd name="connsiteY0" fmla="*/ 0 h 1531438"/>
                  <a:gd name="connsiteX1" fmla="*/ 2472273 w 2472273"/>
                  <a:gd name="connsiteY1" fmla="*/ 0 h 1531438"/>
                  <a:gd name="connsiteX2" fmla="*/ 2472273 w 2472273"/>
                  <a:gd name="connsiteY2" fmla="*/ 819873 h 1531438"/>
                  <a:gd name="connsiteX3" fmla="*/ 2426490 w 2472273"/>
                  <a:gd name="connsiteY3" fmla="*/ 895233 h 1531438"/>
                  <a:gd name="connsiteX4" fmla="*/ 1229932 w 2472273"/>
                  <a:gd name="connsiteY4" fmla="*/ 1531438 h 1531438"/>
                  <a:gd name="connsiteX5" fmla="*/ 33374 w 2472273"/>
                  <a:gd name="connsiteY5" fmla="*/ 895233 h 1531438"/>
                  <a:gd name="connsiteX6" fmla="*/ 0 w 2472273"/>
                  <a:gd name="connsiteY6" fmla="*/ 840298 h 1531438"/>
                  <a:gd name="connsiteX7" fmla="*/ 0 w 2472273"/>
                  <a:gd name="connsiteY7" fmla="*/ 0 h 15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2273" h="1531438">
                    <a:moveTo>
                      <a:pt x="0" y="0"/>
                    </a:moveTo>
                    <a:lnTo>
                      <a:pt x="2472273" y="0"/>
                    </a:lnTo>
                    <a:lnTo>
                      <a:pt x="2472273" y="819873"/>
                    </a:lnTo>
                    <a:lnTo>
                      <a:pt x="2426490" y="895233"/>
                    </a:lnTo>
                    <a:cubicBezTo>
                      <a:pt x="2167173" y="1279074"/>
                      <a:pt x="1728024" y="1531438"/>
                      <a:pt x="1229932" y="1531438"/>
                    </a:cubicBezTo>
                    <a:cubicBezTo>
                      <a:pt x="731840" y="1531438"/>
                      <a:pt x="292691" y="1279074"/>
                      <a:pt x="33374" y="895233"/>
                    </a:cubicBezTo>
                    <a:lnTo>
                      <a:pt x="0" y="840298"/>
                    </a:lnTo>
                    <a:lnTo>
                      <a:pt x="0" y="0"/>
                    </a:lnTo>
                    <a:close/>
                  </a:path>
                </a:pathLst>
              </a:custGeom>
              <a:solidFill>
                <a:srgbClr val="77C7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00" name="Picture 99">
                <a:extLst>
                  <a:ext uri="{FF2B5EF4-FFF2-40B4-BE49-F238E27FC236}">
                    <a16:creationId xmlns:a16="http://schemas.microsoft.com/office/drawing/2014/main" id="{FE063180-C7E6-5873-8A80-774A4A4F13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88448" y="1789242"/>
                <a:ext cx="815106" cy="815106"/>
              </a:xfrm>
              <a:prstGeom prst="rect">
                <a:avLst/>
              </a:prstGeom>
            </p:spPr>
          </p:pic>
          <p:sp>
            <p:nvSpPr>
              <p:cNvPr id="114" name="TextBox 113">
                <a:extLst>
                  <a:ext uri="{FF2B5EF4-FFF2-40B4-BE49-F238E27FC236}">
                    <a16:creationId xmlns:a16="http://schemas.microsoft.com/office/drawing/2014/main" id="{8958493B-916E-4B6C-C01C-527F7AE38628}"/>
                  </a:ext>
                </a:extLst>
              </p:cNvPr>
              <p:cNvSpPr txBox="1"/>
              <p:nvPr/>
            </p:nvSpPr>
            <p:spPr>
              <a:xfrm>
                <a:off x="5330548" y="2998541"/>
                <a:ext cx="1530906" cy="569387"/>
              </a:xfrm>
              <a:prstGeom prst="rect">
                <a:avLst/>
              </a:prstGeom>
              <a:noFill/>
            </p:spPr>
            <p:txBody>
              <a:bodyPr wrap="square">
                <a:spAutoFit/>
              </a:bodyPr>
              <a:lstStyle/>
              <a:p>
                <a:pPr algn="ctr">
                  <a:spcAft>
                    <a:spcPts val="600"/>
                  </a:spcAft>
                </a:pPr>
                <a:r>
                  <a:rPr lang="en-IN" sz="1400" b="1" i="0" dirty="0">
                    <a:solidFill>
                      <a:srgbClr val="FFFFFF"/>
                    </a:solidFill>
                    <a:effectLst/>
                    <a:latin typeface="Segoe UI" panose="020B0502040204020203" pitchFamily="34" charset="0"/>
                    <a:cs typeface="Segoe UI" panose="020B0502040204020203" pitchFamily="34" charset="0"/>
                  </a:rPr>
                  <a:t>Gujarat Titans</a:t>
                </a:r>
              </a:p>
              <a:p>
                <a:pPr algn="ctr">
                  <a:spcAft>
                    <a:spcPts val="600"/>
                  </a:spcAft>
                </a:pPr>
                <a:r>
                  <a:rPr lang="en-IN" sz="1200" dirty="0">
                    <a:solidFill>
                      <a:srgbClr val="FFFFFF"/>
                    </a:solidFill>
                    <a:latin typeface="Segoe UI" panose="020B0502040204020203" pitchFamily="34" charset="0"/>
                    <a:cs typeface="Segoe UI" panose="020B0502040204020203" pitchFamily="34" charset="0"/>
                  </a:rPr>
                  <a:t>2022</a:t>
                </a:r>
                <a:endParaRPr lang="en-IN" sz="1200" b="0" i="0" dirty="0">
                  <a:solidFill>
                    <a:srgbClr val="FFFFFF"/>
                  </a:solidFill>
                  <a:effectLst/>
                  <a:latin typeface="Segoe UI" panose="020B0502040204020203" pitchFamily="34" charset="0"/>
                  <a:cs typeface="Segoe UI" panose="020B0502040204020203" pitchFamily="34" charset="0"/>
                </a:endParaRPr>
              </a:p>
            </p:txBody>
          </p:sp>
        </p:grpSp>
        <p:grpSp>
          <p:nvGrpSpPr>
            <p:cNvPr id="11" name="Group 10">
              <a:extLst>
                <a:ext uri="{FF2B5EF4-FFF2-40B4-BE49-F238E27FC236}">
                  <a16:creationId xmlns:a16="http://schemas.microsoft.com/office/drawing/2014/main" id="{FAD0679F-AD65-44D2-87D5-747AEAF0C0DD}"/>
                </a:ext>
              </a:extLst>
            </p:cNvPr>
            <p:cNvGrpSpPr/>
            <p:nvPr/>
          </p:nvGrpSpPr>
          <p:grpSpPr>
            <a:xfrm>
              <a:off x="7275579" y="1662721"/>
              <a:ext cx="1786706" cy="2157846"/>
              <a:chOff x="7247545" y="1662721"/>
              <a:chExt cx="1786706" cy="2157846"/>
            </a:xfrm>
          </p:grpSpPr>
          <p:sp>
            <p:nvSpPr>
              <p:cNvPr id="55" name="Rectangle: Rounded Corners 54">
                <a:extLst>
                  <a:ext uri="{FF2B5EF4-FFF2-40B4-BE49-F238E27FC236}">
                    <a16:creationId xmlns:a16="http://schemas.microsoft.com/office/drawing/2014/main" id="{4C3BC95B-5C95-5892-3263-07BA2250E27E}"/>
                  </a:ext>
                </a:extLst>
              </p:cNvPr>
              <p:cNvSpPr/>
              <p:nvPr/>
            </p:nvSpPr>
            <p:spPr>
              <a:xfrm>
                <a:off x="7247545" y="1677235"/>
                <a:ext cx="1786706" cy="2143332"/>
              </a:xfrm>
              <a:prstGeom prst="roundRect">
                <a:avLst>
                  <a:gd name="adj" fmla="val 8154"/>
                </a:avLst>
              </a:prstGeom>
              <a:solidFill>
                <a:srgbClr val="281F4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Freeform: Shape 57">
                <a:extLst>
                  <a:ext uri="{FF2B5EF4-FFF2-40B4-BE49-F238E27FC236}">
                    <a16:creationId xmlns:a16="http://schemas.microsoft.com/office/drawing/2014/main" id="{BCB93FA3-7BA9-CF4C-FC7B-2299E0EE96DF}"/>
                  </a:ext>
                </a:extLst>
              </p:cNvPr>
              <p:cNvSpPr/>
              <p:nvPr/>
            </p:nvSpPr>
            <p:spPr>
              <a:xfrm>
                <a:off x="7247545" y="1683245"/>
                <a:ext cx="1786706" cy="1068450"/>
              </a:xfrm>
              <a:custGeom>
                <a:avLst/>
                <a:gdLst>
                  <a:gd name="connsiteX0" fmla="*/ 0 w 2472273"/>
                  <a:gd name="connsiteY0" fmla="*/ 0 h 1531438"/>
                  <a:gd name="connsiteX1" fmla="*/ 2472273 w 2472273"/>
                  <a:gd name="connsiteY1" fmla="*/ 0 h 1531438"/>
                  <a:gd name="connsiteX2" fmla="*/ 2472273 w 2472273"/>
                  <a:gd name="connsiteY2" fmla="*/ 819873 h 1531438"/>
                  <a:gd name="connsiteX3" fmla="*/ 2426490 w 2472273"/>
                  <a:gd name="connsiteY3" fmla="*/ 895233 h 1531438"/>
                  <a:gd name="connsiteX4" fmla="*/ 1229932 w 2472273"/>
                  <a:gd name="connsiteY4" fmla="*/ 1531438 h 1531438"/>
                  <a:gd name="connsiteX5" fmla="*/ 33374 w 2472273"/>
                  <a:gd name="connsiteY5" fmla="*/ 895233 h 1531438"/>
                  <a:gd name="connsiteX6" fmla="*/ 0 w 2472273"/>
                  <a:gd name="connsiteY6" fmla="*/ 840298 h 1531438"/>
                  <a:gd name="connsiteX7" fmla="*/ 0 w 2472273"/>
                  <a:gd name="connsiteY7" fmla="*/ 0 h 15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2273" h="1531438">
                    <a:moveTo>
                      <a:pt x="0" y="0"/>
                    </a:moveTo>
                    <a:lnTo>
                      <a:pt x="2472273" y="0"/>
                    </a:lnTo>
                    <a:lnTo>
                      <a:pt x="2472273" y="819873"/>
                    </a:lnTo>
                    <a:lnTo>
                      <a:pt x="2426490" y="895233"/>
                    </a:lnTo>
                    <a:cubicBezTo>
                      <a:pt x="2167173" y="1279074"/>
                      <a:pt x="1728024" y="1531438"/>
                      <a:pt x="1229932" y="1531438"/>
                    </a:cubicBezTo>
                    <a:cubicBezTo>
                      <a:pt x="731840" y="1531438"/>
                      <a:pt x="292691" y="1279074"/>
                      <a:pt x="33374" y="895233"/>
                    </a:cubicBezTo>
                    <a:lnTo>
                      <a:pt x="0" y="840298"/>
                    </a:lnTo>
                    <a:lnTo>
                      <a:pt x="0" y="0"/>
                    </a:lnTo>
                    <a:close/>
                  </a:path>
                </a:pathLst>
              </a:custGeom>
              <a:solidFill>
                <a:srgbClr val="ECC54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01" name="Picture 100">
                <a:extLst>
                  <a:ext uri="{FF2B5EF4-FFF2-40B4-BE49-F238E27FC236}">
                    <a16:creationId xmlns:a16="http://schemas.microsoft.com/office/drawing/2014/main" id="{81313423-B944-BB56-A4CC-ACBF23394D8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06824" y="1662721"/>
                <a:ext cx="1068148" cy="1068148"/>
              </a:xfrm>
              <a:prstGeom prst="rect">
                <a:avLst/>
              </a:prstGeom>
            </p:spPr>
          </p:pic>
          <p:sp>
            <p:nvSpPr>
              <p:cNvPr id="115" name="TextBox 114">
                <a:extLst>
                  <a:ext uri="{FF2B5EF4-FFF2-40B4-BE49-F238E27FC236}">
                    <a16:creationId xmlns:a16="http://schemas.microsoft.com/office/drawing/2014/main" id="{8D2AEECA-3C44-D895-B0A6-2078B3EF8746}"/>
                  </a:ext>
                </a:extLst>
              </p:cNvPr>
              <p:cNvSpPr txBox="1"/>
              <p:nvPr/>
            </p:nvSpPr>
            <p:spPr>
              <a:xfrm>
                <a:off x="7375445" y="2890819"/>
                <a:ext cx="1530906" cy="784830"/>
              </a:xfrm>
              <a:prstGeom prst="rect">
                <a:avLst/>
              </a:prstGeom>
              <a:noFill/>
            </p:spPr>
            <p:txBody>
              <a:bodyPr wrap="square">
                <a:spAutoFit/>
              </a:bodyPr>
              <a:lstStyle/>
              <a:p>
                <a:pPr algn="ctr">
                  <a:spcAft>
                    <a:spcPts val="600"/>
                  </a:spcAft>
                </a:pPr>
                <a:r>
                  <a:rPr lang="en-IN" sz="1400" b="1" dirty="0">
                    <a:solidFill>
                      <a:srgbClr val="FFFFFF"/>
                    </a:solidFill>
                    <a:latin typeface="Segoe UI" panose="020B0502040204020203" pitchFamily="34" charset="0"/>
                    <a:cs typeface="Segoe UI" panose="020B0502040204020203" pitchFamily="34" charset="0"/>
                  </a:rPr>
                  <a:t>Kolkata Knight Riders</a:t>
                </a:r>
              </a:p>
              <a:p>
                <a:pPr algn="ctr">
                  <a:spcAft>
                    <a:spcPts val="600"/>
                  </a:spcAft>
                </a:pPr>
                <a:r>
                  <a:rPr lang="en-IN" sz="1200" dirty="0">
                    <a:solidFill>
                      <a:schemeClr val="bg1"/>
                    </a:solidFill>
                    <a:latin typeface="Segoe UI" panose="020B0502040204020203" pitchFamily="34" charset="0"/>
                    <a:cs typeface="Segoe UI" panose="020B0502040204020203" pitchFamily="34" charset="0"/>
                  </a:rPr>
                  <a:t>2012 | 2014 | 2024</a:t>
                </a:r>
              </a:p>
            </p:txBody>
          </p:sp>
        </p:grpSp>
        <p:grpSp>
          <p:nvGrpSpPr>
            <p:cNvPr id="10" name="Group 9">
              <a:extLst>
                <a:ext uri="{FF2B5EF4-FFF2-40B4-BE49-F238E27FC236}">
                  <a16:creationId xmlns:a16="http://schemas.microsoft.com/office/drawing/2014/main" id="{904DB491-29AA-3756-9CD5-B683A30B96DA}"/>
                </a:ext>
              </a:extLst>
            </p:cNvPr>
            <p:cNvGrpSpPr/>
            <p:nvPr/>
          </p:nvGrpSpPr>
          <p:grpSpPr>
            <a:xfrm>
              <a:off x="9292440" y="1677235"/>
              <a:ext cx="1786706" cy="2143332"/>
              <a:chOff x="9292440" y="1677235"/>
              <a:chExt cx="1786706" cy="2143332"/>
            </a:xfrm>
          </p:grpSpPr>
          <p:sp>
            <p:nvSpPr>
              <p:cNvPr id="75" name="Rectangle: Rounded Corners 74">
                <a:extLst>
                  <a:ext uri="{FF2B5EF4-FFF2-40B4-BE49-F238E27FC236}">
                    <a16:creationId xmlns:a16="http://schemas.microsoft.com/office/drawing/2014/main" id="{8C9B4908-DAB1-55DA-2442-150EC39BA985}"/>
                  </a:ext>
                </a:extLst>
              </p:cNvPr>
              <p:cNvSpPr/>
              <p:nvPr/>
            </p:nvSpPr>
            <p:spPr>
              <a:xfrm>
                <a:off x="9292440" y="1677235"/>
                <a:ext cx="1786706" cy="2143332"/>
              </a:xfrm>
              <a:prstGeom prst="roundRect">
                <a:avLst>
                  <a:gd name="adj" fmla="val 8154"/>
                </a:avLst>
              </a:prstGeom>
              <a:solidFill>
                <a:srgbClr val="0248B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Freeform: Shape 75">
                <a:extLst>
                  <a:ext uri="{FF2B5EF4-FFF2-40B4-BE49-F238E27FC236}">
                    <a16:creationId xmlns:a16="http://schemas.microsoft.com/office/drawing/2014/main" id="{7D3CDECD-FBAB-61FB-F5C9-913605F88BDF}"/>
                  </a:ext>
                </a:extLst>
              </p:cNvPr>
              <p:cNvSpPr/>
              <p:nvPr/>
            </p:nvSpPr>
            <p:spPr>
              <a:xfrm>
                <a:off x="9292440" y="1683245"/>
                <a:ext cx="1786706" cy="1068450"/>
              </a:xfrm>
              <a:custGeom>
                <a:avLst/>
                <a:gdLst>
                  <a:gd name="connsiteX0" fmla="*/ 0 w 2472273"/>
                  <a:gd name="connsiteY0" fmla="*/ 0 h 1531438"/>
                  <a:gd name="connsiteX1" fmla="*/ 2472273 w 2472273"/>
                  <a:gd name="connsiteY1" fmla="*/ 0 h 1531438"/>
                  <a:gd name="connsiteX2" fmla="*/ 2472273 w 2472273"/>
                  <a:gd name="connsiteY2" fmla="*/ 819873 h 1531438"/>
                  <a:gd name="connsiteX3" fmla="*/ 2426490 w 2472273"/>
                  <a:gd name="connsiteY3" fmla="*/ 895233 h 1531438"/>
                  <a:gd name="connsiteX4" fmla="*/ 1229932 w 2472273"/>
                  <a:gd name="connsiteY4" fmla="*/ 1531438 h 1531438"/>
                  <a:gd name="connsiteX5" fmla="*/ 33374 w 2472273"/>
                  <a:gd name="connsiteY5" fmla="*/ 895233 h 1531438"/>
                  <a:gd name="connsiteX6" fmla="*/ 0 w 2472273"/>
                  <a:gd name="connsiteY6" fmla="*/ 840298 h 1531438"/>
                  <a:gd name="connsiteX7" fmla="*/ 0 w 2472273"/>
                  <a:gd name="connsiteY7" fmla="*/ 0 h 15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2273" h="1531438">
                    <a:moveTo>
                      <a:pt x="0" y="0"/>
                    </a:moveTo>
                    <a:lnTo>
                      <a:pt x="2472273" y="0"/>
                    </a:lnTo>
                    <a:lnTo>
                      <a:pt x="2472273" y="819873"/>
                    </a:lnTo>
                    <a:lnTo>
                      <a:pt x="2426490" y="895233"/>
                    </a:lnTo>
                    <a:cubicBezTo>
                      <a:pt x="2167173" y="1279074"/>
                      <a:pt x="1728024" y="1531438"/>
                      <a:pt x="1229932" y="1531438"/>
                    </a:cubicBezTo>
                    <a:cubicBezTo>
                      <a:pt x="731840" y="1531438"/>
                      <a:pt x="292691" y="1279074"/>
                      <a:pt x="33374" y="895233"/>
                    </a:cubicBezTo>
                    <a:lnTo>
                      <a:pt x="0" y="840298"/>
                    </a:lnTo>
                    <a:lnTo>
                      <a:pt x="0" y="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02" name="Picture 101">
                <a:extLst>
                  <a:ext uri="{FF2B5EF4-FFF2-40B4-BE49-F238E27FC236}">
                    <a16:creationId xmlns:a16="http://schemas.microsoft.com/office/drawing/2014/main" id="{8A84C28E-0138-038B-B7F5-13DEEE5A967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94204" y="1705206"/>
                <a:ext cx="983178" cy="983178"/>
              </a:xfrm>
              <a:prstGeom prst="rect">
                <a:avLst/>
              </a:prstGeom>
            </p:spPr>
          </p:pic>
          <p:sp>
            <p:nvSpPr>
              <p:cNvPr id="116" name="TextBox 115">
                <a:extLst>
                  <a:ext uri="{FF2B5EF4-FFF2-40B4-BE49-F238E27FC236}">
                    <a16:creationId xmlns:a16="http://schemas.microsoft.com/office/drawing/2014/main" id="{3C810587-FFC2-9811-1B0B-109B94B4D1F6}"/>
                  </a:ext>
                </a:extLst>
              </p:cNvPr>
              <p:cNvSpPr txBox="1"/>
              <p:nvPr/>
            </p:nvSpPr>
            <p:spPr>
              <a:xfrm>
                <a:off x="9420340" y="3021624"/>
                <a:ext cx="1530906" cy="523220"/>
              </a:xfrm>
              <a:prstGeom prst="rect">
                <a:avLst/>
              </a:prstGeom>
              <a:noFill/>
            </p:spPr>
            <p:txBody>
              <a:bodyPr wrap="square">
                <a:spAutoFit/>
              </a:bodyPr>
              <a:lstStyle/>
              <a:p>
                <a:pPr algn="ctr">
                  <a:spcAft>
                    <a:spcPts val="600"/>
                  </a:spcAft>
                </a:pPr>
                <a:r>
                  <a:rPr lang="en-IN" sz="1400" b="1" dirty="0">
                    <a:solidFill>
                      <a:srgbClr val="FFFFFF"/>
                    </a:solidFill>
                    <a:latin typeface="Segoe UI" panose="020B0502040204020203" pitchFamily="34" charset="0"/>
                    <a:cs typeface="Segoe UI" panose="020B0502040204020203" pitchFamily="34" charset="0"/>
                  </a:rPr>
                  <a:t>Lucknow Super Giants</a:t>
                </a:r>
              </a:p>
            </p:txBody>
          </p:sp>
        </p:grpSp>
        <p:grpSp>
          <p:nvGrpSpPr>
            <p:cNvPr id="6" name="Group 5">
              <a:extLst>
                <a:ext uri="{FF2B5EF4-FFF2-40B4-BE49-F238E27FC236}">
                  <a16:creationId xmlns:a16="http://schemas.microsoft.com/office/drawing/2014/main" id="{59FAD868-92F0-6529-125D-5EF395911015}"/>
                </a:ext>
              </a:extLst>
            </p:cNvPr>
            <p:cNvGrpSpPr/>
            <p:nvPr/>
          </p:nvGrpSpPr>
          <p:grpSpPr>
            <a:xfrm>
              <a:off x="1112854" y="4097808"/>
              <a:ext cx="1786706" cy="2143332"/>
              <a:chOff x="1112854" y="4097808"/>
              <a:chExt cx="1786706" cy="2143332"/>
            </a:xfrm>
          </p:grpSpPr>
          <p:sp>
            <p:nvSpPr>
              <p:cNvPr id="95" name="Rectangle: Rounded Corners 94">
                <a:extLst>
                  <a:ext uri="{FF2B5EF4-FFF2-40B4-BE49-F238E27FC236}">
                    <a16:creationId xmlns:a16="http://schemas.microsoft.com/office/drawing/2014/main" id="{7EDE55E1-0514-23B5-7277-A3A40BD9D376}"/>
                  </a:ext>
                </a:extLst>
              </p:cNvPr>
              <p:cNvSpPr/>
              <p:nvPr/>
            </p:nvSpPr>
            <p:spPr>
              <a:xfrm>
                <a:off x="1112854" y="4097808"/>
                <a:ext cx="1786706" cy="2143332"/>
              </a:xfrm>
              <a:prstGeom prst="roundRect">
                <a:avLst>
                  <a:gd name="adj" fmla="val 8154"/>
                </a:avLst>
              </a:prstGeom>
              <a:solidFill>
                <a:srgbClr val="13326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6" name="Freeform: Shape 95">
                <a:extLst>
                  <a:ext uri="{FF2B5EF4-FFF2-40B4-BE49-F238E27FC236}">
                    <a16:creationId xmlns:a16="http://schemas.microsoft.com/office/drawing/2014/main" id="{60648B16-A7E7-FD09-D24C-0A10B95E522A}"/>
                  </a:ext>
                </a:extLst>
              </p:cNvPr>
              <p:cNvSpPr/>
              <p:nvPr/>
            </p:nvSpPr>
            <p:spPr>
              <a:xfrm>
                <a:off x="1112854" y="4103818"/>
                <a:ext cx="1786706" cy="1068450"/>
              </a:xfrm>
              <a:custGeom>
                <a:avLst/>
                <a:gdLst>
                  <a:gd name="connsiteX0" fmla="*/ 0 w 2472273"/>
                  <a:gd name="connsiteY0" fmla="*/ 0 h 1531438"/>
                  <a:gd name="connsiteX1" fmla="*/ 2472273 w 2472273"/>
                  <a:gd name="connsiteY1" fmla="*/ 0 h 1531438"/>
                  <a:gd name="connsiteX2" fmla="*/ 2472273 w 2472273"/>
                  <a:gd name="connsiteY2" fmla="*/ 819873 h 1531438"/>
                  <a:gd name="connsiteX3" fmla="*/ 2426490 w 2472273"/>
                  <a:gd name="connsiteY3" fmla="*/ 895233 h 1531438"/>
                  <a:gd name="connsiteX4" fmla="*/ 1229932 w 2472273"/>
                  <a:gd name="connsiteY4" fmla="*/ 1531438 h 1531438"/>
                  <a:gd name="connsiteX5" fmla="*/ 33374 w 2472273"/>
                  <a:gd name="connsiteY5" fmla="*/ 895233 h 1531438"/>
                  <a:gd name="connsiteX6" fmla="*/ 0 w 2472273"/>
                  <a:gd name="connsiteY6" fmla="*/ 840298 h 1531438"/>
                  <a:gd name="connsiteX7" fmla="*/ 0 w 2472273"/>
                  <a:gd name="connsiteY7" fmla="*/ 0 h 15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2273" h="1531438">
                    <a:moveTo>
                      <a:pt x="0" y="0"/>
                    </a:moveTo>
                    <a:lnTo>
                      <a:pt x="2472273" y="0"/>
                    </a:lnTo>
                    <a:lnTo>
                      <a:pt x="2472273" y="819873"/>
                    </a:lnTo>
                    <a:lnTo>
                      <a:pt x="2426490" y="895233"/>
                    </a:lnTo>
                    <a:cubicBezTo>
                      <a:pt x="2167173" y="1279074"/>
                      <a:pt x="1728024" y="1531438"/>
                      <a:pt x="1229932" y="1531438"/>
                    </a:cubicBezTo>
                    <a:cubicBezTo>
                      <a:pt x="731840" y="1531438"/>
                      <a:pt x="292691" y="1279074"/>
                      <a:pt x="33374" y="895233"/>
                    </a:cubicBezTo>
                    <a:lnTo>
                      <a:pt x="0" y="840298"/>
                    </a:lnTo>
                    <a:lnTo>
                      <a:pt x="0" y="0"/>
                    </a:lnTo>
                    <a:close/>
                  </a:path>
                </a:pathLst>
              </a:custGeom>
              <a:solidFill>
                <a:srgbClr val="2D6AB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03" name="Picture 102">
                <a:extLst>
                  <a:ext uri="{FF2B5EF4-FFF2-40B4-BE49-F238E27FC236}">
                    <a16:creationId xmlns:a16="http://schemas.microsoft.com/office/drawing/2014/main" id="{78069164-AE21-7D43-0E61-931DB56A096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5450" y="4150609"/>
                <a:ext cx="781514" cy="781514"/>
              </a:xfrm>
              <a:prstGeom prst="rect">
                <a:avLst/>
              </a:prstGeom>
            </p:spPr>
          </p:pic>
          <p:sp>
            <p:nvSpPr>
              <p:cNvPr id="117" name="TextBox 116">
                <a:extLst>
                  <a:ext uri="{FF2B5EF4-FFF2-40B4-BE49-F238E27FC236}">
                    <a16:creationId xmlns:a16="http://schemas.microsoft.com/office/drawing/2014/main" id="{400FF80B-A6FD-3493-AAE0-77DEC5E87A30}"/>
                  </a:ext>
                </a:extLst>
              </p:cNvPr>
              <p:cNvSpPr txBox="1"/>
              <p:nvPr/>
            </p:nvSpPr>
            <p:spPr>
              <a:xfrm>
                <a:off x="1188037" y="5306823"/>
                <a:ext cx="1636341" cy="754053"/>
              </a:xfrm>
              <a:prstGeom prst="rect">
                <a:avLst/>
              </a:prstGeom>
              <a:noFill/>
            </p:spPr>
            <p:txBody>
              <a:bodyPr wrap="square">
                <a:spAutoFit/>
              </a:bodyPr>
              <a:lstStyle/>
              <a:p>
                <a:pPr algn="ctr">
                  <a:spcAft>
                    <a:spcPts val="600"/>
                  </a:spcAft>
                </a:pPr>
                <a:r>
                  <a:rPr lang="en-IN" sz="1400" b="1" dirty="0">
                    <a:solidFill>
                      <a:srgbClr val="FFFFFF"/>
                    </a:solidFill>
                    <a:latin typeface="Segoe UI" panose="020B0502040204020203" pitchFamily="34" charset="0"/>
                    <a:cs typeface="Segoe UI" panose="020B0502040204020203" pitchFamily="34" charset="0"/>
                  </a:rPr>
                  <a:t>Mumbai Indians</a:t>
                </a:r>
              </a:p>
              <a:p>
                <a:pPr algn="ctr">
                  <a:spcAft>
                    <a:spcPts val="600"/>
                  </a:spcAft>
                </a:pPr>
                <a:r>
                  <a:rPr lang="en-IN" sz="1200" dirty="0">
                    <a:solidFill>
                      <a:schemeClr val="bg1"/>
                    </a:solidFill>
                    <a:latin typeface="Segoe UI" panose="020B0502040204020203" pitchFamily="34" charset="0"/>
                    <a:cs typeface="Segoe UI" panose="020B0502040204020203" pitchFamily="34" charset="0"/>
                  </a:rPr>
                  <a:t>2013 | 2015 | 2017 | 2019 | 2020</a:t>
                </a:r>
              </a:p>
            </p:txBody>
          </p:sp>
        </p:grpSp>
        <p:grpSp>
          <p:nvGrpSpPr>
            <p:cNvPr id="5" name="Group 4">
              <a:extLst>
                <a:ext uri="{FF2B5EF4-FFF2-40B4-BE49-F238E27FC236}">
                  <a16:creationId xmlns:a16="http://schemas.microsoft.com/office/drawing/2014/main" id="{8ACEC86B-DDFC-48C6-4D49-1B4689C0EA64}"/>
                </a:ext>
              </a:extLst>
            </p:cNvPr>
            <p:cNvGrpSpPr/>
            <p:nvPr/>
          </p:nvGrpSpPr>
          <p:grpSpPr>
            <a:xfrm>
              <a:off x="7275579" y="4097808"/>
              <a:ext cx="1786706" cy="2143332"/>
              <a:chOff x="3157751" y="4097808"/>
              <a:chExt cx="1786706" cy="2143332"/>
            </a:xfrm>
          </p:grpSpPr>
          <p:sp>
            <p:nvSpPr>
              <p:cNvPr id="93" name="Rectangle: Rounded Corners 92">
                <a:extLst>
                  <a:ext uri="{FF2B5EF4-FFF2-40B4-BE49-F238E27FC236}">
                    <a16:creationId xmlns:a16="http://schemas.microsoft.com/office/drawing/2014/main" id="{0C4EFC80-6DEC-3C9B-DCE8-FC5D4CF8A713}"/>
                  </a:ext>
                </a:extLst>
              </p:cNvPr>
              <p:cNvSpPr/>
              <p:nvPr/>
            </p:nvSpPr>
            <p:spPr>
              <a:xfrm>
                <a:off x="3157751" y="4097808"/>
                <a:ext cx="1786706" cy="2143332"/>
              </a:xfrm>
              <a:prstGeom prst="roundRect">
                <a:avLst>
                  <a:gd name="adj" fmla="val 8154"/>
                </a:avLst>
              </a:prstGeom>
              <a:solidFill>
                <a:srgbClr val="28366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Freeform: Shape 93">
                <a:extLst>
                  <a:ext uri="{FF2B5EF4-FFF2-40B4-BE49-F238E27FC236}">
                    <a16:creationId xmlns:a16="http://schemas.microsoft.com/office/drawing/2014/main" id="{60639BBD-99DC-3E9B-CBAA-081BE3CC007C}"/>
                  </a:ext>
                </a:extLst>
              </p:cNvPr>
              <p:cNvSpPr/>
              <p:nvPr/>
            </p:nvSpPr>
            <p:spPr>
              <a:xfrm>
                <a:off x="3157751" y="4103818"/>
                <a:ext cx="1786706" cy="1068450"/>
              </a:xfrm>
              <a:custGeom>
                <a:avLst/>
                <a:gdLst>
                  <a:gd name="connsiteX0" fmla="*/ 0 w 2472273"/>
                  <a:gd name="connsiteY0" fmla="*/ 0 h 1531438"/>
                  <a:gd name="connsiteX1" fmla="*/ 2472273 w 2472273"/>
                  <a:gd name="connsiteY1" fmla="*/ 0 h 1531438"/>
                  <a:gd name="connsiteX2" fmla="*/ 2472273 w 2472273"/>
                  <a:gd name="connsiteY2" fmla="*/ 819873 h 1531438"/>
                  <a:gd name="connsiteX3" fmla="*/ 2426490 w 2472273"/>
                  <a:gd name="connsiteY3" fmla="*/ 895233 h 1531438"/>
                  <a:gd name="connsiteX4" fmla="*/ 1229932 w 2472273"/>
                  <a:gd name="connsiteY4" fmla="*/ 1531438 h 1531438"/>
                  <a:gd name="connsiteX5" fmla="*/ 33374 w 2472273"/>
                  <a:gd name="connsiteY5" fmla="*/ 895233 h 1531438"/>
                  <a:gd name="connsiteX6" fmla="*/ 0 w 2472273"/>
                  <a:gd name="connsiteY6" fmla="*/ 840298 h 1531438"/>
                  <a:gd name="connsiteX7" fmla="*/ 0 w 2472273"/>
                  <a:gd name="connsiteY7" fmla="*/ 0 h 15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2273" h="1531438">
                    <a:moveTo>
                      <a:pt x="0" y="0"/>
                    </a:moveTo>
                    <a:lnTo>
                      <a:pt x="2472273" y="0"/>
                    </a:lnTo>
                    <a:lnTo>
                      <a:pt x="2472273" y="819873"/>
                    </a:lnTo>
                    <a:lnTo>
                      <a:pt x="2426490" y="895233"/>
                    </a:lnTo>
                    <a:cubicBezTo>
                      <a:pt x="2167173" y="1279074"/>
                      <a:pt x="1728024" y="1531438"/>
                      <a:pt x="1229932" y="1531438"/>
                    </a:cubicBezTo>
                    <a:cubicBezTo>
                      <a:pt x="731840" y="1531438"/>
                      <a:pt x="292691" y="1279074"/>
                      <a:pt x="33374" y="895233"/>
                    </a:cubicBezTo>
                    <a:lnTo>
                      <a:pt x="0" y="840298"/>
                    </a:lnTo>
                    <a:lnTo>
                      <a:pt x="0" y="0"/>
                    </a:lnTo>
                    <a:close/>
                  </a:path>
                </a:pathLst>
              </a:custGeom>
              <a:solidFill>
                <a:srgbClr val="D7192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04" name="Picture 103">
                <a:extLst>
                  <a:ext uri="{FF2B5EF4-FFF2-40B4-BE49-F238E27FC236}">
                    <a16:creationId xmlns:a16="http://schemas.microsoft.com/office/drawing/2014/main" id="{1D0456C0-8867-7D7E-B50E-114455C3703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696814" y="4246640"/>
                <a:ext cx="708580" cy="708580"/>
              </a:xfrm>
              <a:prstGeom prst="rect">
                <a:avLst/>
              </a:prstGeom>
            </p:spPr>
          </p:pic>
          <p:sp>
            <p:nvSpPr>
              <p:cNvPr id="118" name="TextBox 117">
                <a:extLst>
                  <a:ext uri="{FF2B5EF4-FFF2-40B4-BE49-F238E27FC236}">
                    <a16:creationId xmlns:a16="http://schemas.microsoft.com/office/drawing/2014/main" id="{5AFD81D4-C058-6E57-808E-68D06EE810AB}"/>
                  </a:ext>
                </a:extLst>
              </p:cNvPr>
              <p:cNvSpPr txBox="1"/>
              <p:nvPr/>
            </p:nvSpPr>
            <p:spPr>
              <a:xfrm>
                <a:off x="3543564" y="5422239"/>
                <a:ext cx="1015081" cy="523220"/>
              </a:xfrm>
              <a:prstGeom prst="rect">
                <a:avLst/>
              </a:prstGeom>
              <a:noFill/>
            </p:spPr>
            <p:txBody>
              <a:bodyPr wrap="square">
                <a:spAutoFit/>
              </a:bodyPr>
              <a:lstStyle/>
              <a:p>
                <a:pPr algn="ctr">
                  <a:spcAft>
                    <a:spcPts val="600"/>
                  </a:spcAft>
                </a:pPr>
                <a:r>
                  <a:rPr lang="en-IN" sz="1400" b="1" dirty="0">
                    <a:solidFill>
                      <a:srgbClr val="FFFFFF"/>
                    </a:solidFill>
                    <a:latin typeface="Segoe UI" panose="020B0502040204020203" pitchFamily="34" charset="0"/>
                    <a:cs typeface="Segoe UI" panose="020B0502040204020203" pitchFamily="34" charset="0"/>
                  </a:rPr>
                  <a:t>Punjab Kings</a:t>
                </a:r>
              </a:p>
            </p:txBody>
          </p:sp>
        </p:grpSp>
        <p:grpSp>
          <p:nvGrpSpPr>
            <p:cNvPr id="8" name="Group 7">
              <a:extLst>
                <a:ext uri="{FF2B5EF4-FFF2-40B4-BE49-F238E27FC236}">
                  <a16:creationId xmlns:a16="http://schemas.microsoft.com/office/drawing/2014/main" id="{DB1B7EE2-F8DF-F4CD-E1BC-7EAB9A93EB10}"/>
                </a:ext>
              </a:extLst>
            </p:cNvPr>
            <p:cNvGrpSpPr/>
            <p:nvPr/>
          </p:nvGrpSpPr>
          <p:grpSpPr>
            <a:xfrm>
              <a:off x="5202648" y="4097808"/>
              <a:ext cx="1786706" cy="2143332"/>
              <a:chOff x="5202648" y="4097808"/>
              <a:chExt cx="1786706" cy="2143332"/>
            </a:xfrm>
          </p:grpSpPr>
          <p:sp>
            <p:nvSpPr>
              <p:cNvPr id="91" name="Rectangle: Rounded Corners 90">
                <a:extLst>
                  <a:ext uri="{FF2B5EF4-FFF2-40B4-BE49-F238E27FC236}">
                    <a16:creationId xmlns:a16="http://schemas.microsoft.com/office/drawing/2014/main" id="{126853A4-174A-DBC7-B8F9-09CA65F80BBE}"/>
                  </a:ext>
                </a:extLst>
              </p:cNvPr>
              <p:cNvSpPr/>
              <p:nvPr/>
            </p:nvSpPr>
            <p:spPr>
              <a:xfrm>
                <a:off x="5202648" y="4097808"/>
                <a:ext cx="1786706" cy="2143332"/>
              </a:xfrm>
              <a:prstGeom prst="roundRect">
                <a:avLst>
                  <a:gd name="adj" fmla="val 8154"/>
                </a:avLst>
              </a:prstGeom>
              <a:solidFill>
                <a:srgbClr val="0430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2" name="Freeform: Shape 91">
                <a:extLst>
                  <a:ext uri="{FF2B5EF4-FFF2-40B4-BE49-F238E27FC236}">
                    <a16:creationId xmlns:a16="http://schemas.microsoft.com/office/drawing/2014/main" id="{08A0DE23-B265-1AFC-7C51-6B7B6D13EFA7}"/>
                  </a:ext>
                </a:extLst>
              </p:cNvPr>
              <p:cNvSpPr/>
              <p:nvPr/>
            </p:nvSpPr>
            <p:spPr>
              <a:xfrm>
                <a:off x="5202648" y="4103818"/>
                <a:ext cx="1786706" cy="1068450"/>
              </a:xfrm>
              <a:custGeom>
                <a:avLst/>
                <a:gdLst>
                  <a:gd name="connsiteX0" fmla="*/ 0 w 2472273"/>
                  <a:gd name="connsiteY0" fmla="*/ 0 h 1531438"/>
                  <a:gd name="connsiteX1" fmla="*/ 2472273 w 2472273"/>
                  <a:gd name="connsiteY1" fmla="*/ 0 h 1531438"/>
                  <a:gd name="connsiteX2" fmla="*/ 2472273 w 2472273"/>
                  <a:gd name="connsiteY2" fmla="*/ 819873 h 1531438"/>
                  <a:gd name="connsiteX3" fmla="*/ 2426490 w 2472273"/>
                  <a:gd name="connsiteY3" fmla="*/ 895233 h 1531438"/>
                  <a:gd name="connsiteX4" fmla="*/ 1229932 w 2472273"/>
                  <a:gd name="connsiteY4" fmla="*/ 1531438 h 1531438"/>
                  <a:gd name="connsiteX5" fmla="*/ 33374 w 2472273"/>
                  <a:gd name="connsiteY5" fmla="*/ 895233 h 1531438"/>
                  <a:gd name="connsiteX6" fmla="*/ 0 w 2472273"/>
                  <a:gd name="connsiteY6" fmla="*/ 840298 h 1531438"/>
                  <a:gd name="connsiteX7" fmla="*/ 0 w 2472273"/>
                  <a:gd name="connsiteY7" fmla="*/ 0 h 15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2273" h="1531438">
                    <a:moveTo>
                      <a:pt x="0" y="0"/>
                    </a:moveTo>
                    <a:lnTo>
                      <a:pt x="2472273" y="0"/>
                    </a:lnTo>
                    <a:lnTo>
                      <a:pt x="2472273" y="819873"/>
                    </a:lnTo>
                    <a:lnTo>
                      <a:pt x="2426490" y="895233"/>
                    </a:lnTo>
                    <a:cubicBezTo>
                      <a:pt x="2167173" y="1279074"/>
                      <a:pt x="1728024" y="1531438"/>
                      <a:pt x="1229932" y="1531438"/>
                    </a:cubicBezTo>
                    <a:cubicBezTo>
                      <a:pt x="731840" y="1531438"/>
                      <a:pt x="292691" y="1279074"/>
                      <a:pt x="33374" y="895233"/>
                    </a:cubicBezTo>
                    <a:lnTo>
                      <a:pt x="0" y="840298"/>
                    </a:lnTo>
                    <a:lnTo>
                      <a:pt x="0" y="0"/>
                    </a:lnTo>
                    <a:close/>
                  </a:path>
                </a:pathLst>
              </a:custGeom>
              <a:solidFill>
                <a:srgbClr val="EB83B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05" name="Picture 104">
                <a:extLst>
                  <a:ext uri="{FF2B5EF4-FFF2-40B4-BE49-F238E27FC236}">
                    <a16:creationId xmlns:a16="http://schemas.microsoft.com/office/drawing/2014/main" id="{55C4B23C-0796-1F46-9D3D-01AF99BFF5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05244" y="4210173"/>
                <a:ext cx="781514" cy="781514"/>
              </a:xfrm>
              <a:prstGeom prst="rect">
                <a:avLst/>
              </a:prstGeom>
            </p:spPr>
          </p:pic>
          <p:sp>
            <p:nvSpPr>
              <p:cNvPr id="119" name="TextBox 118">
                <a:extLst>
                  <a:ext uri="{FF2B5EF4-FFF2-40B4-BE49-F238E27FC236}">
                    <a16:creationId xmlns:a16="http://schemas.microsoft.com/office/drawing/2014/main" id="{8F5C7C70-D41E-4BAA-9CC4-5106F782FA95}"/>
                  </a:ext>
                </a:extLst>
              </p:cNvPr>
              <p:cNvSpPr txBox="1"/>
              <p:nvPr/>
            </p:nvSpPr>
            <p:spPr>
              <a:xfrm>
                <a:off x="5330548" y="5291434"/>
                <a:ext cx="1530906" cy="784830"/>
              </a:xfrm>
              <a:prstGeom prst="rect">
                <a:avLst/>
              </a:prstGeom>
              <a:noFill/>
            </p:spPr>
            <p:txBody>
              <a:bodyPr wrap="square">
                <a:spAutoFit/>
              </a:bodyPr>
              <a:lstStyle/>
              <a:p>
                <a:pPr algn="ctr">
                  <a:spcAft>
                    <a:spcPts val="600"/>
                  </a:spcAft>
                </a:pPr>
                <a:r>
                  <a:rPr lang="en-IN" sz="1400" b="1" dirty="0">
                    <a:solidFill>
                      <a:srgbClr val="FFFFFF"/>
                    </a:solidFill>
                    <a:latin typeface="Segoe UI" panose="020B0502040204020203" pitchFamily="34" charset="0"/>
                    <a:cs typeface="Segoe UI" panose="020B0502040204020203" pitchFamily="34" charset="0"/>
                  </a:rPr>
                  <a:t>Rajasthan Royals</a:t>
                </a:r>
              </a:p>
              <a:p>
                <a:pPr algn="ctr">
                  <a:spcAft>
                    <a:spcPts val="600"/>
                  </a:spcAft>
                </a:pPr>
                <a:r>
                  <a:rPr lang="en-IN" sz="1200" dirty="0">
                    <a:solidFill>
                      <a:srgbClr val="FFFFFF"/>
                    </a:solidFill>
                    <a:latin typeface="Segoe UI" panose="020B0502040204020203" pitchFamily="34" charset="0"/>
                    <a:cs typeface="Segoe UI" panose="020B0502040204020203" pitchFamily="34" charset="0"/>
                  </a:rPr>
                  <a:t>2008</a:t>
                </a:r>
                <a:endParaRPr lang="en-IN" sz="1200" b="0" i="0" dirty="0">
                  <a:solidFill>
                    <a:srgbClr val="FFFFFF"/>
                  </a:solidFill>
                  <a:effectLst/>
                  <a:latin typeface="Segoe UI" panose="020B0502040204020203" pitchFamily="34" charset="0"/>
                  <a:cs typeface="Segoe UI" panose="020B0502040204020203" pitchFamily="34" charset="0"/>
                </a:endParaRPr>
              </a:p>
            </p:txBody>
          </p:sp>
        </p:grpSp>
        <p:grpSp>
          <p:nvGrpSpPr>
            <p:cNvPr id="3" name="Group 2">
              <a:extLst>
                <a:ext uri="{FF2B5EF4-FFF2-40B4-BE49-F238E27FC236}">
                  <a16:creationId xmlns:a16="http://schemas.microsoft.com/office/drawing/2014/main" id="{436A744B-1D14-3F41-60E6-E6EAF2EC34F8}"/>
                </a:ext>
              </a:extLst>
            </p:cNvPr>
            <p:cNvGrpSpPr/>
            <p:nvPr/>
          </p:nvGrpSpPr>
          <p:grpSpPr>
            <a:xfrm>
              <a:off x="3152081" y="4138180"/>
              <a:ext cx="1786706" cy="2143332"/>
              <a:chOff x="7247545" y="4097808"/>
              <a:chExt cx="1786706" cy="2143332"/>
            </a:xfrm>
          </p:grpSpPr>
          <p:sp>
            <p:nvSpPr>
              <p:cNvPr id="89" name="Rectangle: Rounded Corners 88">
                <a:extLst>
                  <a:ext uri="{FF2B5EF4-FFF2-40B4-BE49-F238E27FC236}">
                    <a16:creationId xmlns:a16="http://schemas.microsoft.com/office/drawing/2014/main" id="{5BA9D7C1-BE28-A2CD-56CC-F001BD2F8636}"/>
                  </a:ext>
                </a:extLst>
              </p:cNvPr>
              <p:cNvSpPr/>
              <p:nvPr/>
            </p:nvSpPr>
            <p:spPr>
              <a:xfrm>
                <a:off x="7247545" y="4097808"/>
                <a:ext cx="1786706" cy="2143332"/>
              </a:xfrm>
              <a:prstGeom prst="roundRect">
                <a:avLst>
                  <a:gd name="adj" fmla="val 8154"/>
                </a:avLst>
              </a:prstGeom>
              <a:solidFill>
                <a:srgbClr val="5D1E2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0" name="Freeform: Shape 89">
                <a:extLst>
                  <a:ext uri="{FF2B5EF4-FFF2-40B4-BE49-F238E27FC236}">
                    <a16:creationId xmlns:a16="http://schemas.microsoft.com/office/drawing/2014/main" id="{1316208C-4F57-9677-6F25-E70F54100234}"/>
                  </a:ext>
                </a:extLst>
              </p:cNvPr>
              <p:cNvSpPr/>
              <p:nvPr/>
            </p:nvSpPr>
            <p:spPr>
              <a:xfrm>
                <a:off x="7247545" y="4099055"/>
                <a:ext cx="1786706" cy="1068450"/>
              </a:xfrm>
              <a:custGeom>
                <a:avLst/>
                <a:gdLst>
                  <a:gd name="connsiteX0" fmla="*/ 0 w 2472273"/>
                  <a:gd name="connsiteY0" fmla="*/ 0 h 1531438"/>
                  <a:gd name="connsiteX1" fmla="*/ 2472273 w 2472273"/>
                  <a:gd name="connsiteY1" fmla="*/ 0 h 1531438"/>
                  <a:gd name="connsiteX2" fmla="*/ 2472273 w 2472273"/>
                  <a:gd name="connsiteY2" fmla="*/ 819873 h 1531438"/>
                  <a:gd name="connsiteX3" fmla="*/ 2426490 w 2472273"/>
                  <a:gd name="connsiteY3" fmla="*/ 895233 h 1531438"/>
                  <a:gd name="connsiteX4" fmla="*/ 1229932 w 2472273"/>
                  <a:gd name="connsiteY4" fmla="*/ 1531438 h 1531438"/>
                  <a:gd name="connsiteX5" fmla="*/ 33374 w 2472273"/>
                  <a:gd name="connsiteY5" fmla="*/ 895233 h 1531438"/>
                  <a:gd name="connsiteX6" fmla="*/ 0 w 2472273"/>
                  <a:gd name="connsiteY6" fmla="*/ 840298 h 1531438"/>
                  <a:gd name="connsiteX7" fmla="*/ 0 w 2472273"/>
                  <a:gd name="connsiteY7" fmla="*/ 0 h 15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2273" h="1531438">
                    <a:moveTo>
                      <a:pt x="0" y="0"/>
                    </a:moveTo>
                    <a:lnTo>
                      <a:pt x="2472273" y="0"/>
                    </a:lnTo>
                    <a:lnTo>
                      <a:pt x="2472273" y="819873"/>
                    </a:lnTo>
                    <a:lnTo>
                      <a:pt x="2426490" y="895233"/>
                    </a:lnTo>
                    <a:cubicBezTo>
                      <a:pt x="2167173" y="1279074"/>
                      <a:pt x="1728024" y="1531438"/>
                      <a:pt x="1229932" y="1531438"/>
                    </a:cubicBezTo>
                    <a:cubicBezTo>
                      <a:pt x="731840" y="1531438"/>
                      <a:pt x="292691" y="1279074"/>
                      <a:pt x="33374" y="895233"/>
                    </a:cubicBezTo>
                    <a:lnTo>
                      <a:pt x="0" y="840298"/>
                    </a:lnTo>
                    <a:lnTo>
                      <a:pt x="0" y="0"/>
                    </a:lnTo>
                    <a:close/>
                  </a:path>
                </a:pathLst>
              </a:custGeom>
              <a:solidFill>
                <a:srgbClr val="2B2A2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06" name="Picture 105">
                <a:extLst>
                  <a:ext uri="{FF2B5EF4-FFF2-40B4-BE49-F238E27FC236}">
                    <a16:creationId xmlns:a16="http://schemas.microsoft.com/office/drawing/2014/main" id="{3F0D264B-1895-9598-6A4F-02F6A0A56DF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799783" y="4259815"/>
                <a:ext cx="682230" cy="682230"/>
              </a:xfrm>
              <a:prstGeom prst="rect">
                <a:avLst/>
              </a:prstGeom>
            </p:spPr>
          </p:pic>
          <p:sp>
            <p:nvSpPr>
              <p:cNvPr id="120" name="TextBox 119">
                <a:extLst>
                  <a:ext uri="{FF2B5EF4-FFF2-40B4-BE49-F238E27FC236}">
                    <a16:creationId xmlns:a16="http://schemas.microsoft.com/office/drawing/2014/main" id="{7F12A5BA-219F-554B-5242-3D77EFCC4BA2}"/>
                  </a:ext>
                </a:extLst>
              </p:cNvPr>
              <p:cNvSpPr txBox="1"/>
              <p:nvPr/>
            </p:nvSpPr>
            <p:spPr>
              <a:xfrm>
                <a:off x="7375445" y="5314517"/>
                <a:ext cx="1530906" cy="738664"/>
              </a:xfrm>
              <a:prstGeom prst="rect">
                <a:avLst/>
              </a:prstGeom>
              <a:noFill/>
            </p:spPr>
            <p:txBody>
              <a:bodyPr wrap="square">
                <a:spAutoFit/>
              </a:bodyPr>
              <a:lstStyle/>
              <a:p>
                <a:pPr algn="ctr">
                  <a:spcAft>
                    <a:spcPts val="600"/>
                  </a:spcAft>
                </a:pPr>
                <a:r>
                  <a:rPr lang="en-IN" sz="1400" b="1" dirty="0">
                    <a:solidFill>
                      <a:srgbClr val="FFFFFF"/>
                    </a:solidFill>
                    <a:latin typeface="Segoe UI" panose="020B0502040204020203" pitchFamily="34" charset="0"/>
                    <a:cs typeface="Segoe UI" panose="020B0502040204020203" pitchFamily="34" charset="0"/>
                  </a:rPr>
                  <a:t>Royal Challengers Bangaluru</a:t>
                </a:r>
              </a:p>
            </p:txBody>
          </p:sp>
        </p:grpSp>
        <p:grpSp>
          <p:nvGrpSpPr>
            <p:cNvPr id="9" name="Group 8">
              <a:extLst>
                <a:ext uri="{FF2B5EF4-FFF2-40B4-BE49-F238E27FC236}">
                  <a16:creationId xmlns:a16="http://schemas.microsoft.com/office/drawing/2014/main" id="{02D3E26C-D4A2-29C4-8490-F9CD84DE2E30}"/>
                </a:ext>
              </a:extLst>
            </p:cNvPr>
            <p:cNvGrpSpPr/>
            <p:nvPr/>
          </p:nvGrpSpPr>
          <p:grpSpPr>
            <a:xfrm>
              <a:off x="9292440" y="4097808"/>
              <a:ext cx="1786706" cy="2143332"/>
              <a:chOff x="9292440" y="4097808"/>
              <a:chExt cx="1786706" cy="2143332"/>
            </a:xfrm>
          </p:grpSpPr>
          <p:sp>
            <p:nvSpPr>
              <p:cNvPr id="87" name="Rectangle: Rounded Corners 86">
                <a:extLst>
                  <a:ext uri="{FF2B5EF4-FFF2-40B4-BE49-F238E27FC236}">
                    <a16:creationId xmlns:a16="http://schemas.microsoft.com/office/drawing/2014/main" id="{CBC37CD7-6184-C031-1972-D8E90A4BB58E}"/>
                  </a:ext>
                </a:extLst>
              </p:cNvPr>
              <p:cNvSpPr/>
              <p:nvPr/>
            </p:nvSpPr>
            <p:spPr>
              <a:xfrm>
                <a:off x="9292440" y="4097808"/>
                <a:ext cx="1786706" cy="2143332"/>
              </a:xfrm>
              <a:prstGeom prst="roundRect">
                <a:avLst>
                  <a:gd name="adj" fmla="val 8154"/>
                </a:avLst>
              </a:prstGeom>
              <a:solidFill>
                <a:srgbClr val="712324"/>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8" name="Freeform: Shape 87">
                <a:extLst>
                  <a:ext uri="{FF2B5EF4-FFF2-40B4-BE49-F238E27FC236}">
                    <a16:creationId xmlns:a16="http://schemas.microsoft.com/office/drawing/2014/main" id="{063A0759-18D0-A200-D9E1-0E7AEF570E03}"/>
                  </a:ext>
                </a:extLst>
              </p:cNvPr>
              <p:cNvSpPr/>
              <p:nvPr/>
            </p:nvSpPr>
            <p:spPr>
              <a:xfrm>
                <a:off x="9292440" y="4103818"/>
                <a:ext cx="1786706" cy="1068450"/>
              </a:xfrm>
              <a:custGeom>
                <a:avLst/>
                <a:gdLst>
                  <a:gd name="connsiteX0" fmla="*/ 0 w 2472273"/>
                  <a:gd name="connsiteY0" fmla="*/ 0 h 1531438"/>
                  <a:gd name="connsiteX1" fmla="*/ 2472273 w 2472273"/>
                  <a:gd name="connsiteY1" fmla="*/ 0 h 1531438"/>
                  <a:gd name="connsiteX2" fmla="*/ 2472273 w 2472273"/>
                  <a:gd name="connsiteY2" fmla="*/ 819873 h 1531438"/>
                  <a:gd name="connsiteX3" fmla="*/ 2426490 w 2472273"/>
                  <a:gd name="connsiteY3" fmla="*/ 895233 h 1531438"/>
                  <a:gd name="connsiteX4" fmla="*/ 1229932 w 2472273"/>
                  <a:gd name="connsiteY4" fmla="*/ 1531438 h 1531438"/>
                  <a:gd name="connsiteX5" fmla="*/ 33374 w 2472273"/>
                  <a:gd name="connsiteY5" fmla="*/ 895233 h 1531438"/>
                  <a:gd name="connsiteX6" fmla="*/ 0 w 2472273"/>
                  <a:gd name="connsiteY6" fmla="*/ 840298 h 1531438"/>
                  <a:gd name="connsiteX7" fmla="*/ 0 w 2472273"/>
                  <a:gd name="connsiteY7" fmla="*/ 0 h 15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2273" h="1531438">
                    <a:moveTo>
                      <a:pt x="0" y="0"/>
                    </a:moveTo>
                    <a:lnTo>
                      <a:pt x="2472273" y="0"/>
                    </a:lnTo>
                    <a:lnTo>
                      <a:pt x="2472273" y="819873"/>
                    </a:lnTo>
                    <a:lnTo>
                      <a:pt x="2426490" y="895233"/>
                    </a:lnTo>
                    <a:cubicBezTo>
                      <a:pt x="2167173" y="1279074"/>
                      <a:pt x="1728024" y="1531438"/>
                      <a:pt x="1229932" y="1531438"/>
                    </a:cubicBezTo>
                    <a:cubicBezTo>
                      <a:pt x="731840" y="1531438"/>
                      <a:pt x="292691" y="1279074"/>
                      <a:pt x="33374" y="895233"/>
                    </a:cubicBezTo>
                    <a:lnTo>
                      <a:pt x="0" y="840298"/>
                    </a:lnTo>
                    <a:lnTo>
                      <a:pt x="0" y="0"/>
                    </a:lnTo>
                    <a:close/>
                  </a:path>
                </a:pathLst>
              </a:custGeom>
              <a:solidFill>
                <a:srgbClr val="F2652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07" name="Picture 106">
                <a:extLst>
                  <a:ext uri="{FF2B5EF4-FFF2-40B4-BE49-F238E27FC236}">
                    <a16:creationId xmlns:a16="http://schemas.microsoft.com/office/drawing/2014/main" id="{421C7A64-1FEC-816B-EFAC-2B75086D121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759284" y="4174421"/>
                <a:ext cx="853018" cy="853018"/>
              </a:xfrm>
              <a:prstGeom prst="rect">
                <a:avLst/>
              </a:prstGeom>
            </p:spPr>
          </p:pic>
          <p:sp>
            <p:nvSpPr>
              <p:cNvPr id="121" name="TextBox 120">
                <a:extLst>
                  <a:ext uri="{FF2B5EF4-FFF2-40B4-BE49-F238E27FC236}">
                    <a16:creationId xmlns:a16="http://schemas.microsoft.com/office/drawing/2014/main" id="{88CBECF9-158F-DDE9-B962-9BC36281ACA7}"/>
                  </a:ext>
                </a:extLst>
              </p:cNvPr>
              <p:cNvSpPr txBox="1"/>
              <p:nvPr/>
            </p:nvSpPr>
            <p:spPr>
              <a:xfrm>
                <a:off x="9420340" y="5422239"/>
                <a:ext cx="1530906" cy="815608"/>
              </a:xfrm>
              <a:prstGeom prst="rect">
                <a:avLst/>
              </a:prstGeom>
              <a:noFill/>
            </p:spPr>
            <p:txBody>
              <a:bodyPr wrap="square">
                <a:spAutoFit/>
              </a:bodyPr>
              <a:lstStyle/>
              <a:p>
                <a:pPr algn="ctr">
                  <a:spcAft>
                    <a:spcPts val="600"/>
                  </a:spcAft>
                </a:pPr>
                <a:r>
                  <a:rPr lang="en-GB" sz="1400" b="1" dirty="0">
                    <a:solidFill>
                      <a:srgbClr val="FFFFFF"/>
                    </a:solidFill>
                    <a:latin typeface="Segoe UI" panose="020B0502040204020203" pitchFamily="34" charset="0"/>
                    <a:cs typeface="Segoe UI" panose="020B0502040204020203" pitchFamily="34" charset="0"/>
                  </a:rPr>
                  <a:t>S</a:t>
                </a:r>
                <a:r>
                  <a:rPr lang="en-IN" sz="1400" b="1" dirty="0" err="1">
                    <a:solidFill>
                      <a:srgbClr val="FFFFFF"/>
                    </a:solidFill>
                    <a:latin typeface="Segoe UI" panose="020B0502040204020203" pitchFamily="34" charset="0"/>
                    <a:cs typeface="Segoe UI" panose="020B0502040204020203" pitchFamily="34" charset="0"/>
                  </a:rPr>
                  <a:t>unrisers</a:t>
                </a:r>
                <a:r>
                  <a:rPr lang="en-IN" sz="1400" b="1" dirty="0">
                    <a:solidFill>
                      <a:srgbClr val="FFFFFF"/>
                    </a:solidFill>
                    <a:latin typeface="Segoe UI" panose="020B0502040204020203" pitchFamily="34" charset="0"/>
                    <a:cs typeface="Segoe UI" panose="020B0502040204020203" pitchFamily="34" charset="0"/>
                  </a:rPr>
                  <a:t> </a:t>
                </a:r>
                <a:r>
                  <a:rPr lang="en-IN" sz="1400" b="1" dirty="0" err="1">
                    <a:solidFill>
                      <a:srgbClr val="FFFFFF"/>
                    </a:solidFill>
                    <a:latin typeface="Segoe UI" panose="020B0502040204020203" pitchFamily="34" charset="0"/>
                    <a:cs typeface="Segoe UI" panose="020B0502040204020203" pitchFamily="34" charset="0"/>
                  </a:rPr>
                  <a:t>Hydrabed</a:t>
                </a:r>
                <a:endParaRPr lang="en-IN" sz="1400" b="1" dirty="0">
                  <a:solidFill>
                    <a:srgbClr val="FFFFFF"/>
                  </a:solidFill>
                  <a:latin typeface="Segoe UI" panose="020B0502040204020203" pitchFamily="34" charset="0"/>
                  <a:cs typeface="Segoe UI" panose="020B0502040204020203" pitchFamily="34" charset="0"/>
                </a:endParaRPr>
              </a:p>
              <a:p>
                <a:pPr algn="ctr">
                  <a:spcAft>
                    <a:spcPts val="600"/>
                  </a:spcAft>
                </a:pPr>
                <a:r>
                  <a:rPr lang="en-IN" sz="1200" dirty="0">
                    <a:solidFill>
                      <a:srgbClr val="FFFFFF"/>
                    </a:solidFill>
                    <a:latin typeface="Segoe UI" panose="020B0502040204020203" pitchFamily="34" charset="0"/>
                    <a:cs typeface="Segoe UI" panose="020B0502040204020203" pitchFamily="34" charset="0"/>
                  </a:rPr>
                  <a:t>2016</a:t>
                </a:r>
              </a:p>
            </p:txBody>
          </p:sp>
        </p:grpSp>
      </p:grpSp>
      <p:sp>
        <p:nvSpPr>
          <p:cNvPr id="20" name="TextBox 19">
            <a:extLst>
              <a:ext uri="{FF2B5EF4-FFF2-40B4-BE49-F238E27FC236}">
                <a16:creationId xmlns:a16="http://schemas.microsoft.com/office/drawing/2014/main" id="{A4267ECA-DF13-96C0-2909-6D92243495CB}"/>
              </a:ext>
            </a:extLst>
          </p:cNvPr>
          <p:cNvSpPr txBox="1"/>
          <p:nvPr/>
        </p:nvSpPr>
        <p:spPr>
          <a:xfrm>
            <a:off x="2709863" y="204807"/>
            <a:ext cx="6772274" cy="646331"/>
          </a:xfrm>
          <a:prstGeom prst="rect">
            <a:avLst/>
          </a:prstGeom>
          <a:noFill/>
        </p:spPr>
        <p:txBody>
          <a:bodyPr wrap="square">
            <a:spAutoFit/>
          </a:bodyPr>
          <a:lstStyle/>
          <a:p>
            <a:pPr algn="ctr"/>
            <a:r>
              <a:rPr lang="en-IN" sz="3600" b="1" dirty="0">
                <a:solidFill>
                  <a:schemeClr val="accent3">
                    <a:lumMod val="60000"/>
                    <a:lumOff val="40000"/>
                  </a:schemeClr>
                </a:solidFill>
                <a:latin typeface="Segoe UI" panose="020B0502040204020203" pitchFamily="34" charset="0"/>
                <a:cs typeface="Segoe UI" panose="020B0502040204020203" pitchFamily="34" charset="0"/>
              </a:rPr>
              <a:t>IPL Teams</a:t>
            </a:r>
          </a:p>
        </p:txBody>
      </p:sp>
    </p:spTree>
    <p:extLst>
      <p:ext uri="{BB962C8B-B14F-4D97-AF65-F5344CB8AC3E}">
        <p14:creationId xmlns:p14="http://schemas.microsoft.com/office/powerpoint/2010/main" val="767286666"/>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A783A590-D451-F778-ECA1-BB16763517C3}"/>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1FACD95-76F8-FDA5-9C1C-108C21951B06}"/>
              </a:ext>
            </a:extLst>
          </p:cNvPr>
          <p:cNvPicPr>
            <a:picLocks noChangeAspect="1"/>
          </p:cNvPicPr>
          <p:nvPr/>
        </p:nvPicPr>
        <p:blipFill rotWithShape="1">
          <a:blip r:embed="rId2">
            <a:biLevel thresh="25000"/>
            <a:alphaModFix amt="9000"/>
          </a:blip>
          <a:srcRect l="23922" t="32924" r="59657" b="33653"/>
          <a:stretch/>
        </p:blipFill>
        <p:spPr>
          <a:xfrm rot="16200000">
            <a:off x="2852359" y="-2481641"/>
            <a:ext cx="6487281" cy="12192000"/>
          </a:xfrm>
          <a:prstGeom prst="rect">
            <a:avLst/>
          </a:prstGeom>
        </p:spPr>
      </p:pic>
      <p:sp>
        <p:nvSpPr>
          <p:cNvPr id="54" name="Freeform: Shape 53">
            <a:extLst>
              <a:ext uri="{FF2B5EF4-FFF2-40B4-BE49-F238E27FC236}">
                <a16:creationId xmlns:a16="http://schemas.microsoft.com/office/drawing/2014/main" id="{10AFD300-B0C1-260F-3B7D-A5ABF86F3CD9}"/>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EBFAB3E-9954-5569-FE58-2376FDAB9C54}"/>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6ED4F0F0-1535-18DF-0EFE-CEE8B83CADE3}"/>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32A98897-71D8-30FF-EBE3-DD0D713165D0}"/>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FDAF9E84-B239-6C53-132B-CE7FF4883BCB}"/>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0F7DE974-FD09-D6B9-3BEC-71F44FF96A5C}"/>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grpSp>
        <p:nvGrpSpPr>
          <p:cNvPr id="69" name="Group 68">
            <a:extLst>
              <a:ext uri="{FF2B5EF4-FFF2-40B4-BE49-F238E27FC236}">
                <a16:creationId xmlns:a16="http://schemas.microsoft.com/office/drawing/2014/main" id="{6BEC60DA-B4C9-4AD8-EE1D-4E199A6895F5}"/>
              </a:ext>
            </a:extLst>
          </p:cNvPr>
          <p:cNvGrpSpPr/>
          <p:nvPr/>
        </p:nvGrpSpPr>
        <p:grpSpPr>
          <a:xfrm>
            <a:off x="983294" y="1455962"/>
            <a:ext cx="10225410" cy="4459325"/>
            <a:chOff x="983294" y="1672090"/>
            <a:chExt cx="10225410" cy="4459325"/>
          </a:xfrm>
        </p:grpSpPr>
        <p:sp>
          <p:nvSpPr>
            <p:cNvPr id="8" name="Rectangle: Rounded Corners 7">
              <a:extLst>
                <a:ext uri="{FF2B5EF4-FFF2-40B4-BE49-F238E27FC236}">
                  <a16:creationId xmlns:a16="http://schemas.microsoft.com/office/drawing/2014/main" id="{1322F5DE-F557-AAD2-F36B-D7638D61EFB5}"/>
                </a:ext>
              </a:extLst>
            </p:cNvPr>
            <p:cNvSpPr/>
            <p:nvPr/>
          </p:nvSpPr>
          <p:spPr>
            <a:xfrm>
              <a:off x="983294" y="1672090"/>
              <a:ext cx="2442569" cy="2080443"/>
            </a:xfrm>
            <a:prstGeom prst="roundRect">
              <a:avLst>
                <a:gd name="adj" fmla="val 9591"/>
              </a:avLst>
            </a:prstGeom>
            <a:gradFill>
              <a:gsLst>
                <a:gs pos="0">
                  <a:srgbClr val="183784"/>
                </a:gs>
                <a:gs pos="100000">
                  <a:schemeClr val="accent1">
                    <a:lumMod val="50000"/>
                  </a:schemeClr>
                </a:gs>
              </a:gsLst>
              <a:path path="circle">
                <a:fillToRect t="100000" r="100000"/>
              </a:path>
            </a:gradFill>
            <a:ln>
              <a:solidFill>
                <a:schemeClr val="accent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Picture 16" descr="A large stadium with people on the field&#10;&#10;AI-generated content may be incorrect.">
              <a:extLst>
                <a:ext uri="{FF2B5EF4-FFF2-40B4-BE49-F238E27FC236}">
                  <a16:creationId xmlns:a16="http://schemas.microsoft.com/office/drawing/2014/main" id="{E6C53DA3-CD1D-F583-BE42-AAAD4B4EB0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2538" y="1798036"/>
              <a:ext cx="2164080" cy="1217295"/>
            </a:xfrm>
            <a:prstGeom prst="roundRect">
              <a:avLst>
                <a:gd name="adj" fmla="val 13312"/>
              </a:avLst>
            </a:prstGeom>
          </p:spPr>
        </p:pic>
        <p:sp>
          <p:nvSpPr>
            <p:cNvPr id="15" name="Rectangle: Rounded Corners 14">
              <a:extLst>
                <a:ext uri="{FF2B5EF4-FFF2-40B4-BE49-F238E27FC236}">
                  <a16:creationId xmlns:a16="http://schemas.microsoft.com/office/drawing/2014/main" id="{852C3262-D2BB-B2A2-7B55-C65AB59D0B8F}"/>
                </a:ext>
              </a:extLst>
            </p:cNvPr>
            <p:cNvSpPr/>
            <p:nvPr/>
          </p:nvSpPr>
          <p:spPr>
            <a:xfrm>
              <a:off x="3577575" y="1672090"/>
              <a:ext cx="2442569" cy="2080443"/>
            </a:xfrm>
            <a:prstGeom prst="roundRect">
              <a:avLst>
                <a:gd name="adj" fmla="val 9591"/>
              </a:avLst>
            </a:prstGeom>
            <a:gradFill>
              <a:gsLst>
                <a:gs pos="0">
                  <a:srgbClr val="183784"/>
                </a:gs>
                <a:gs pos="100000">
                  <a:schemeClr val="accent1">
                    <a:lumMod val="50000"/>
                  </a:schemeClr>
                </a:gs>
              </a:gsLst>
              <a:path path="circle">
                <a:fillToRect t="100000" r="100000"/>
              </a:path>
            </a:gradFill>
            <a:ln>
              <a:solidFill>
                <a:schemeClr val="accent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Rounded Corners 19">
              <a:extLst>
                <a:ext uri="{FF2B5EF4-FFF2-40B4-BE49-F238E27FC236}">
                  <a16:creationId xmlns:a16="http://schemas.microsoft.com/office/drawing/2014/main" id="{1F80F2FE-C388-14AE-1125-B3A87B55AD76}"/>
                </a:ext>
              </a:extLst>
            </p:cNvPr>
            <p:cNvSpPr/>
            <p:nvPr/>
          </p:nvSpPr>
          <p:spPr>
            <a:xfrm>
              <a:off x="6171856" y="1672090"/>
              <a:ext cx="2442569" cy="2080443"/>
            </a:xfrm>
            <a:prstGeom prst="roundRect">
              <a:avLst>
                <a:gd name="adj" fmla="val 9591"/>
              </a:avLst>
            </a:prstGeom>
            <a:gradFill>
              <a:gsLst>
                <a:gs pos="0">
                  <a:srgbClr val="183784"/>
                </a:gs>
                <a:gs pos="100000">
                  <a:schemeClr val="accent1">
                    <a:lumMod val="50000"/>
                  </a:schemeClr>
                </a:gs>
              </a:gsLst>
              <a:path path="circle">
                <a:fillToRect t="100000" r="100000"/>
              </a:path>
            </a:gradFill>
            <a:ln>
              <a:solidFill>
                <a:schemeClr val="accent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C05171A1-BBD2-023E-7F8A-F95BFB03D386}"/>
                </a:ext>
              </a:extLst>
            </p:cNvPr>
            <p:cNvSpPr/>
            <p:nvPr/>
          </p:nvSpPr>
          <p:spPr>
            <a:xfrm>
              <a:off x="8766135" y="1672090"/>
              <a:ext cx="2442569" cy="2080443"/>
            </a:xfrm>
            <a:prstGeom prst="roundRect">
              <a:avLst>
                <a:gd name="adj" fmla="val 9591"/>
              </a:avLst>
            </a:prstGeom>
            <a:gradFill>
              <a:gsLst>
                <a:gs pos="0">
                  <a:srgbClr val="183784"/>
                </a:gs>
                <a:gs pos="100000">
                  <a:schemeClr val="accent1">
                    <a:lumMod val="50000"/>
                  </a:schemeClr>
                </a:gs>
              </a:gsLst>
              <a:path path="circle">
                <a:fillToRect t="100000" r="100000"/>
              </a:path>
            </a:gradFill>
            <a:ln>
              <a:solidFill>
                <a:schemeClr val="accent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286F8E8A-16D4-5919-B15E-D41E09FFEC4C}"/>
                </a:ext>
              </a:extLst>
            </p:cNvPr>
            <p:cNvSpPr/>
            <p:nvPr/>
          </p:nvSpPr>
          <p:spPr>
            <a:xfrm>
              <a:off x="2280434" y="4050972"/>
              <a:ext cx="2442569" cy="2080443"/>
            </a:xfrm>
            <a:prstGeom prst="roundRect">
              <a:avLst>
                <a:gd name="adj" fmla="val 9591"/>
              </a:avLst>
            </a:prstGeom>
            <a:gradFill>
              <a:gsLst>
                <a:gs pos="0">
                  <a:srgbClr val="183784"/>
                </a:gs>
                <a:gs pos="100000">
                  <a:schemeClr val="accent1">
                    <a:lumMod val="50000"/>
                  </a:schemeClr>
                </a:gs>
              </a:gsLst>
              <a:path path="circle">
                <a:fillToRect t="100000" r="100000"/>
              </a:path>
            </a:gradFill>
            <a:ln>
              <a:solidFill>
                <a:schemeClr val="accent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Rounded Corners 30">
              <a:extLst>
                <a:ext uri="{FF2B5EF4-FFF2-40B4-BE49-F238E27FC236}">
                  <a16:creationId xmlns:a16="http://schemas.microsoft.com/office/drawing/2014/main" id="{B35F80F4-9EA6-3DEE-F8B5-9DD3B6AA7C0A}"/>
                </a:ext>
              </a:extLst>
            </p:cNvPr>
            <p:cNvSpPr/>
            <p:nvPr/>
          </p:nvSpPr>
          <p:spPr>
            <a:xfrm>
              <a:off x="4874715" y="4050972"/>
              <a:ext cx="2442569" cy="2080443"/>
            </a:xfrm>
            <a:prstGeom prst="roundRect">
              <a:avLst>
                <a:gd name="adj" fmla="val 9591"/>
              </a:avLst>
            </a:prstGeom>
            <a:gradFill>
              <a:gsLst>
                <a:gs pos="0">
                  <a:srgbClr val="183784"/>
                </a:gs>
                <a:gs pos="100000">
                  <a:schemeClr val="accent1">
                    <a:lumMod val="50000"/>
                  </a:schemeClr>
                </a:gs>
              </a:gsLst>
              <a:path path="circle">
                <a:fillToRect t="100000" r="100000"/>
              </a:path>
            </a:gradFill>
            <a:ln>
              <a:solidFill>
                <a:schemeClr val="accent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Rectangle: Rounded Corners 33">
              <a:extLst>
                <a:ext uri="{FF2B5EF4-FFF2-40B4-BE49-F238E27FC236}">
                  <a16:creationId xmlns:a16="http://schemas.microsoft.com/office/drawing/2014/main" id="{822FF539-3DCB-FDC6-EC90-E21491AEB62E}"/>
                </a:ext>
              </a:extLst>
            </p:cNvPr>
            <p:cNvSpPr/>
            <p:nvPr/>
          </p:nvSpPr>
          <p:spPr>
            <a:xfrm>
              <a:off x="7468996" y="4050972"/>
              <a:ext cx="2442569" cy="2080443"/>
            </a:xfrm>
            <a:prstGeom prst="roundRect">
              <a:avLst>
                <a:gd name="adj" fmla="val 9591"/>
              </a:avLst>
            </a:prstGeom>
            <a:gradFill>
              <a:gsLst>
                <a:gs pos="0">
                  <a:srgbClr val="183784"/>
                </a:gs>
                <a:gs pos="100000">
                  <a:schemeClr val="accent1">
                    <a:lumMod val="50000"/>
                  </a:schemeClr>
                </a:gs>
              </a:gsLst>
              <a:path path="circle">
                <a:fillToRect t="100000" r="100000"/>
              </a:path>
            </a:gradFill>
            <a:ln>
              <a:solidFill>
                <a:schemeClr val="accent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descr="A sports stadium with people watching with Eden Gardens in the background&#10;&#10;AI-generated content may be incorrect.">
              <a:extLst>
                <a:ext uri="{FF2B5EF4-FFF2-40B4-BE49-F238E27FC236}">
                  <a16:creationId xmlns:a16="http://schemas.microsoft.com/office/drawing/2014/main" id="{B6907D41-008E-D707-F0A0-9099C4ACEF7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83845" y="1798036"/>
              <a:ext cx="2230028" cy="1217295"/>
            </a:xfrm>
            <a:prstGeom prst="roundRect">
              <a:avLst>
                <a:gd name="adj" fmla="val 13537"/>
              </a:avLst>
            </a:prstGeom>
          </p:spPr>
        </p:pic>
        <p:pic>
          <p:nvPicPr>
            <p:cNvPr id="40" name="Picture 39" descr="A large stadium with people in the middle&#10;&#10;AI-generated content may be incorrect.">
              <a:extLst>
                <a:ext uri="{FF2B5EF4-FFF2-40B4-BE49-F238E27FC236}">
                  <a16:creationId xmlns:a16="http://schemas.microsoft.com/office/drawing/2014/main" id="{2859FC62-EC21-6493-256A-01D98866001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11100" y="1795882"/>
              <a:ext cx="2164080" cy="1221602"/>
            </a:xfrm>
            <a:prstGeom prst="roundRect">
              <a:avLst>
                <a:gd name="adj" fmla="val 13548"/>
              </a:avLst>
            </a:prstGeom>
          </p:spPr>
        </p:pic>
        <p:pic>
          <p:nvPicPr>
            <p:cNvPr id="42" name="Picture 41" descr="A large stadium with people in the stands&#10;&#10;AI-generated content may be incorrect.">
              <a:extLst>
                <a:ext uri="{FF2B5EF4-FFF2-40B4-BE49-F238E27FC236}">
                  <a16:creationId xmlns:a16="http://schemas.microsoft.com/office/drawing/2014/main" id="{B684EE30-B133-BF59-5737-F31012A71A8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95692" y="1793155"/>
              <a:ext cx="2183454" cy="1227056"/>
            </a:xfrm>
            <a:prstGeom prst="roundRect">
              <a:avLst>
                <a:gd name="adj" fmla="val 13562"/>
              </a:avLst>
            </a:prstGeom>
          </p:spPr>
        </p:pic>
        <p:pic>
          <p:nvPicPr>
            <p:cNvPr id="44" name="Picture 43" descr="A football field with people in the stands&#10;&#10;AI-generated content may be incorrect.">
              <a:extLst>
                <a:ext uri="{FF2B5EF4-FFF2-40B4-BE49-F238E27FC236}">
                  <a16:creationId xmlns:a16="http://schemas.microsoft.com/office/drawing/2014/main" id="{25E11A09-5D17-AA8B-64E4-1D368A70CB8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419678" y="4168509"/>
              <a:ext cx="2164080" cy="1225704"/>
            </a:xfrm>
            <a:prstGeom prst="roundRect">
              <a:avLst>
                <a:gd name="adj" fmla="val 15113"/>
              </a:avLst>
            </a:prstGeom>
          </p:spPr>
        </p:pic>
        <p:pic>
          <p:nvPicPr>
            <p:cNvPr id="46" name="Picture 45" descr="A large stadium with people on the field&#10;&#10;AI-generated content may be incorrect.">
              <a:extLst>
                <a:ext uri="{FF2B5EF4-FFF2-40B4-BE49-F238E27FC236}">
                  <a16:creationId xmlns:a16="http://schemas.microsoft.com/office/drawing/2014/main" id="{7B3B7DDE-F7B2-B19F-33EA-715D39EDCAD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13959" y="4172713"/>
              <a:ext cx="2164080" cy="1217296"/>
            </a:xfrm>
            <a:prstGeom prst="roundRect">
              <a:avLst>
                <a:gd name="adj" fmla="val 11972"/>
              </a:avLst>
            </a:prstGeom>
          </p:spPr>
        </p:pic>
        <p:pic>
          <p:nvPicPr>
            <p:cNvPr id="48" name="Picture 47" descr="A sports stadium with people in the stands&#10;&#10;AI-generated content may be incorrect.">
              <a:extLst>
                <a:ext uri="{FF2B5EF4-FFF2-40B4-BE49-F238E27FC236}">
                  <a16:creationId xmlns:a16="http://schemas.microsoft.com/office/drawing/2014/main" id="{B0C19754-A243-BD90-8388-06AFFE0A658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608240" y="4172714"/>
              <a:ext cx="2164080" cy="1217294"/>
            </a:xfrm>
            <a:prstGeom prst="roundRect">
              <a:avLst>
                <a:gd name="adj" fmla="val 13537"/>
              </a:avLst>
            </a:prstGeom>
          </p:spPr>
        </p:pic>
        <p:sp>
          <p:nvSpPr>
            <p:cNvPr id="50" name="TextBox 49">
              <a:extLst>
                <a:ext uri="{FF2B5EF4-FFF2-40B4-BE49-F238E27FC236}">
                  <a16:creationId xmlns:a16="http://schemas.microsoft.com/office/drawing/2014/main" id="{4FC70D6F-55CB-365B-6094-1F34C92A74DA}"/>
                </a:ext>
              </a:extLst>
            </p:cNvPr>
            <p:cNvSpPr txBox="1"/>
            <p:nvPr/>
          </p:nvSpPr>
          <p:spPr>
            <a:xfrm>
              <a:off x="1328656" y="3159510"/>
              <a:ext cx="1751845" cy="461665"/>
            </a:xfrm>
            <a:prstGeom prst="rect">
              <a:avLst/>
            </a:prstGeom>
            <a:noFill/>
          </p:spPr>
          <p:txBody>
            <a:bodyPr wrap="square">
              <a:spAutoFit/>
            </a:bodyPr>
            <a:lstStyle/>
            <a:p>
              <a:pPr algn="ctr">
                <a:spcAft>
                  <a:spcPts val="600"/>
                </a:spcAft>
              </a:pPr>
              <a:r>
                <a:rPr lang="pt-BR" sz="1200" b="1" dirty="0">
                  <a:solidFill>
                    <a:schemeClr val="bg1"/>
                  </a:solidFill>
                  <a:latin typeface="Segoe UI" panose="020B0502040204020203" pitchFamily="34" charset="0"/>
                  <a:cs typeface="Segoe UI" panose="020B0502040204020203" pitchFamily="34" charset="0"/>
                </a:rPr>
                <a:t>M. A. Chidambaram Stadium</a:t>
              </a:r>
            </a:p>
          </p:txBody>
        </p:sp>
        <p:sp>
          <p:nvSpPr>
            <p:cNvPr id="55" name="TextBox 54">
              <a:extLst>
                <a:ext uri="{FF2B5EF4-FFF2-40B4-BE49-F238E27FC236}">
                  <a16:creationId xmlns:a16="http://schemas.microsoft.com/office/drawing/2014/main" id="{20EAF21A-307B-3AA0-1872-77AA084B568E}"/>
                </a:ext>
              </a:extLst>
            </p:cNvPr>
            <p:cNvSpPr txBox="1"/>
            <p:nvPr/>
          </p:nvSpPr>
          <p:spPr>
            <a:xfrm>
              <a:off x="9168913" y="3159510"/>
              <a:ext cx="1637013" cy="461665"/>
            </a:xfrm>
            <a:prstGeom prst="rect">
              <a:avLst/>
            </a:prstGeom>
            <a:noFill/>
          </p:spPr>
          <p:txBody>
            <a:bodyPr wrap="square">
              <a:spAutoFit/>
            </a:bodyPr>
            <a:lstStyle/>
            <a:p>
              <a:pPr algn="ctr">
                <a:spcAft>
                  <a:spcPts val="600"/>
                </a:spcAft>
              </a:pPr>
              <a:r>
                <a:rPr lang="en-GB" sz="1200" b="1" dirty="0">
                  <a:solidFill>
                    <a:schemeClr val="bg1"/>
                  </a:solidFill>
                  <a:latin typeface="Segoe UI" panose="020B0502040204020203" pitchFamily="34" charset="0"/>
                  <a:cs typeface="Segoe UI" panose="020B0502040204020203" pitchFamily="34" charset="0"/>
                </a:rPr>
                <a:t>M. </a:t>
              </a:r>
              <a:r>
                <a:rPr lang="en-GB" sz="1200" b="1" dirty="0" err="1">
                  <a:solidFill>
                    <a:schemeClr val="bg1"/>
                  </a:solidFill>
                  <a:latin typeface="Segoe UI" panose="020B0502040204020203" pitchFamily="34" charset="0"/>
                  <a:cs typeface="Segoe UI" panose="020B0502040204020203" pitchFamily="34" charset="0"/>
                </a:rPr>
                <a:t>Chinnaswamy</a:t>
              </a:r>
              <a:r>
                <a:rPr lang="en-GB" sz="1200" b="1" dirty="0">
                  <a:solidFill>
                    <a:schemeClr val="bg1"/>
                  </a:solidFill>
                  <a:latin typeface="Segoe UI" panose="020B0502040204020203" pitchFamily="34" charset="0"/>
                  <a:cs typeface="Segoe UI" panose="020B0502040204020203" pitchFamily="34" charset="0"/>
                </a:rPr>
                <a:t> Stadium</a:t>
              </a:r>
            </a:p>
          </p:txBody>
        </p:sp>
        <p:sp>
          <p:nvSpPr>
            <p:cNvPr id="59" name="TextBox 58">
              <a:extLst>
                <a:ext uri="{FF2B5EF4-FFF2-40B4-BE49-F238E27FC236}">
                  <a16:creationId xmlns:a16="http://schemas.microsoft.com/office/drawing/2014/main" id="{2DF54FA5-783F-4D6A-3449-E09EC2061497}"/>
                </a:ext>
              </a:extLst>
            </p:cNvPr>
            <p:cNvSpPr txBox="1"/>
            <p:nvPr/>
          </p:nvSpPr>
          <p:spPr>
            <a:xfrm>
              <a:off x="2795912" y="5506652"/>
              <a:ext cx="1411613" cy="461665"/>
            </a:xfrm>
            <a:prstGeom prst="rect">
              <a:avLst/>
            </a:prstGeom>
            <a:noFill/>
          </p:spPr>
          <p:txBody>
            <a:bodyPr wrap="square">
              <a:spAutoFit/>
            </a:bodyPr>
            <a:lstStyle/>
            <a:p>
              <a:pPr algn="ctr">
                <a:spcAft>
                  <a:spcPts val="600"/>
                </a:spcAft>
              </a:pPr>
              <a:r>
                <a:rPr lang="en-GB" sz="1200" b="1" dirty="0">
                  <a:solidFill>
                    <a:schemeClr val="bg1"/>
                  </a:solidFill>
                  <a:latin typeface="Segoe UI" panose="020B0502040204020203" pitchFamily="34" charset="0"/>
                  <a:cs typeface="Segoe UI" panose="020B0502040204020203" pitchFamily="34" charset="0"/>
                </a:rPr>
                <a:t>Arun Jaitley Stadium</a:t>
              </a:r>
            </a:p>
          </p:txBody>
        </p:sp>
        <p:sp>
          <p:nvSpPr>
            <p:cNvPr id="61" name="TextBox 60">
              <a:extLst>
                <a:ext uri="{FF2B5EF4-FFF2-40B4-BE49-F238E27FC236}">
                  <a16:creationId xmlns:a16="http://schemas.microsoft.com/office/drawing/2014/main" id="{BB74F179-4027-1B55-FF87-36C047C137BA}"/>
                </a:ext>
              </a:extLst>
            </p:cNvPr>
            <p:cNvSpPr txBox="1"/>
            <p:nvPr/>
          </p:nvSpPr>
          <p:spPr>
            <a:xfrm>
              <a:off x="5493412" y="5506652"/>
              <a:ext cx="1205175" cy="461665"/>
            </a:xfrm>
            <a:prstGeom prst="rect">
              <a:avLst/>
            </a:prstGeom>
            <a:noFill/>
          </p:spPr>
          <p:txBody>
            <a:bodyPr wrap="square">
              <a:spAutoFit/>
            </a:bodyPr>
            <a:lstStyle/>
            <a:p>
              <a:pPr algn="ctr">
                <a:spcAft>
                  <a:spcPts val="600"/>
                </a:spcAft>
              </a:pPr>
              <a:r>
                <a:rPr lang="en-IN" sz="1200" b="1" dirty="0">
                  <a:solidFill>
                    <a:schemeClr val="bg1"/>
                  </a:solidFill>
                  <a:latin typeface="Segoe UI" panose="020B0502040204020203" pitchFamily="34" charset="0"/>
                  <a:cs typeface="Segoe UI" panose="020B0502040204020203" pitchFamily="34" charset="0"/>
                </a:rPr>
                <a:t>DY Patil Stadium</a:t>
              </a:r>
            </a:p>
          </p:txBody>
        </p:sp>
        <p:sp>
          <p:nvSpPr>
            <p:cNvPr id="64" name="TextBox 63">
              <a:extLst>
                <a:ext uri="{FF2B5EF4-FFF2-40B4-BE49-F238E27FC236}">
                  <a16:creationId xmlns:a16="http://schemas.microsoft.com/office/drawing/2014/main" id="{96FABD14-FA81-4294-958C-9A3101585402}"/>
                </a:ext>
              </a:extLst>
            </p:cNvPr>
            <p:cNvSpPr txBox="1"/>
            <p:nvPr/>
          </p:nvSpPr>
          <p:spPr>
            <a:xfrm>
              <a:off x="7947252" y="5506652"/>
              <a:ext cx="1486056" cy="461665"/>
            </a:xfrm>
            <a:prstGeom prst="rect">
              <a:avLst/>
            </a:prstGeom>
            <a:noFill/>
          </p:spPr>
          <p:txBody>
            <a:bodyPr wrap="square">
              <a:spAutoFit/>
            </a:bodyPr>
            <a:lstStyle/>
            <a:p>
              <a:pPr algn="ctr">
                <a:spcAft>
                  <a:spcPts val="600"/>
                </a:spcAft>
              </a:pPr>
              <a:r>
                <a:rPr lang="it-IT" sz="1200" b="1" dirty="0">
                  <a:solidFill>
                    <a:schemeClr val="bg1"/>
                  </a:solidFill>
                  <a:latin typeface="Segoe UI" panose="020B0502040204020203" pitchFamily="34" charset="0"/>
                  <a:cs typeface="Segoe UI" panose="020B0502040204020203" pitchFamily="34" charset="0"/>
                </a:rPr>
                <a:t>Narendra Modi Stadium</a:t>
              </a:r>
            </a:p>
          </p:txBody>
        </p:sp>
        <p:sp>
          <p:nvSpPr>
            <p:cNvPr id="66" name="TextBox 65">
              <a:extLst>
                <a:ext uri="{FF2B5EF4-FFF2-40B4-BE49-F238E27FC236}">
                  <a16:creationId xmlns:a16="http://schemas.microsoft.com/office/drawing/2014/main" id="{001F54C1-5B27-3CAC-112E-9C2C8AE7871A}"/>
                </a:ext>
              </a:extLst>
            </p:cNvPr>
            <p:cNvSpPr txBox="1"/>
            <p:nvPr/>
          </p:nvSpPr>
          <p:spPr>
            <a:xfrm>
              <a:off x="4238661" y="3159510"/>
              <a:ext cx="1120396" cy="461665"/>
            </a:xfrm>
            <a:prstGeom prst="rect">
              <a:avLst/>
            </a:prstGeom>
            <a:noFill/>
          </p:spPr>
          <p:txBody>
            <a:bodyPr wrap="square">
              <a:spAutoFit/>
            </a:bodyPr>
            <a:lstStyle/>
            <a:p>
              <a:pPr algn="ctr">
                <a:spcAft>
                  <a:spcPts val="600"/>
                </a:spcAft>
              </a:pPr>
              <a:r>
                <a:rPr lang="en-IN" sz="1200" b="1" dirty="0">
                  <a:solidFill>
                    <a:schemeClr val="bg1"/>
                  </a:solidFill>
                  <a:latin typeface="Segoe UI" panose="020B0502040204020203" pitchFamily="34" charset="0"/>
                  <a:cs typeface="Segoe UI" panose="020B0502040204020203" pitchFamily="34" charset="0"/>
                </a:rPr>
                <a:t>Eden Gardens</a:t>
              </a:r>
            </a:p>
          </p:txBody>
        </p:sp>
        <p:sp>
          <p:nvSpPr>
            <p:cNvPr id="68" name="TextBox 67">
              <a:extLst>
                <a:ext uri="{FF2B5EF4-FFF2-40B4-BE49-F238E27FC236}">
                  <a16:creationId xmlns:a16="http://schemas.microsoft.com/office/drawing/2014/main" id="{6C03ADC0-B5D1-ACE5-CBB3-FFCBC87188E2}"/>
                </a:ext>
              </a:extLst>
            </p:cNvPr>
            <p:cNvSpPr txBox="1"/>
            <p:nvPr/>
          </p:nvSpPr>
          <p:spPr>
            <a:xfrm>
              <a:off x="6618718" y="3159510"/>
              <a:ext cx="1548844" cy="461665"/>
            </a:xfrm>
            <a:prstGeom prst="rect">
              <a:avLst/>
            </a:prstGeom>
            <a:noFill/>
          </p:spPr>
          <p:txBody>
            <a:bodyPr wrap="square">
              <a:spAutoFit/>
            </a:bodyPr>
            <a:lstStyle/>
            <a:p>
              <a:pPr algn="ctr">
                <a:spcAft>
                  <a:spcPts val="600"/>
                </a:spcAft>
              </a:pPr>
              <a:r>
                <a:rPr lang="en-IN" sz="1200" b="1" dirty="0">
                  <a:solidFill>
                    <a:schemeClr val="bg1"/>
                  </a:solidFill>
                  <a:latin typeface="Segoe UI" panose="020B0502040204020203" pitchFamily="34" charset="0"/>
                  <a:cs typeface="Segoe UI" panose="020B0502040204020203" pitchFamily="34" charset="0"/>
                </a:rPr>
                <a:t>Wankhede Stadium</a:t>
              </a:r>
            </a:p>
          </p:txBody>
        </p:sp>
      </p:grpSp>
      <p:sp>
        <p:nvSpPr>
          <p:cNvPr id="6" name="TextBox 5">
            <a:extLst>
              <a:ext uri="{FF2B5EF4-FFF2-40B4-BE49-F238E27FC236}">
                <a16:creationId xmlns:a16="http://schemas.microsoft.com/office/drawing/2014/main" id="{3280CC16-ED18-50C9-A891-5774BE235AFA}"/>
              </a:ext>
            </a:extLst>
          </p:cNvPr>
          <p:cNvSpPr txBox="1"/>
          <p:nvPr/>
        </p:nvSpPr>
        <p:spPr>
          <a:xfrm>
            <a:off x="2709863" y="204807"/>
            <a:ext cx="6772274" cy="646331"/>
          </a:xfrm>
          <a:prstGeom prst="rect">
            <a:avLst/>
          </a:prstGeom>
          <a:noFill/>
        </p:spPr>
        <p:txBody>
          <a:bodyPr wrap="square">
            <a:spAutoFit/>
          </a:bodyPr>
          <a:lstStyle/>
          <a:p>
            <a:pPr algn="ctr"/>
            <a:r>
              <a:rPr lang="en-IN" sz="3600" b="1" dirty="0">
                <a:solidFill>
                  <a:schemeClr val="accent3">
                    <a:lumMod val="60000"/>
                    <a:lumOff val="40000"/>
                  </a:schemeClr>
                </a:solidFill>
                <a:latin typeface="Segoe UI" panose="020B0502040204020203" pitchFamily="34" charset="0"/>
                <a:cs typeface="Segoe UI" panose="020B0502040204020203" pitchFamily="34" charset="0"/>
              </a:rPr>
              <a:t>IPL Venues</a:t>
            </a:r>
          </a:p>
        </p:txBody>
      </p:sp>
    </p:spTree>
    <p:extLst>
      <p:ext uri="{BB962C8B-B14F-4D97-AF65-F5344CB8AC3E}">
        <p14:creationId xmlns:p14="http://schemas.microsoft.com/office/powerpoint/2010/main" val="93516966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9BFD9579-639A-35F6-E95E-319E8EA83738}"/>
            </a:ext>
          </a:extLst>
        </p:cNvPr>
        <p:cNvGrpSpPr/>
        <p:nvPr/>
      </p:nvGrpSpPr>
      <p:grpSpPr>
        <a:xfrm>
          <a:off x="0" y="0"/>
          <a:ext cx="0" cy="0"/>
          <a:chOff x="0" y="0"/>
          <a:chExt cx="0" cy="0"/>
        </a:xfrm>
      </p:grpSpPr>
      <p:pic>
        <p:nvPicPr>
          <p:cNvPr id="49" name="Picture 48">
            <a:extLst>
              <a:ext uri="{FF2B5EF4-FFF2-40B4-BE49-F238E27FC236}">
                <a16:creationId xmlns:a16="http://schemas.microsoft.com/office/drawing/2014/main" id="{82204088-C101-9F22-BA43-D0E822A412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166207">
            <a:off x="11142119" y="5182903"/>
            <a:ext cx="781514" cy="781514"/>
          </a:xfrm>
          <a:prstGeom prst="rect">
            <a:avLst/>
          </a:prstGeom>
        </p:spPr>
      </p:pic>
      <p:pic>
        <p:nvPicPr>
          <p:cNvPr id="50" name="Picture 49">
            <a:extLst>
              <a:ext uri="{FF2B5EF4-FFF2-40B4-BE49-F238E27FC236}">
                <a16:creationId xmlns:a16="http://schemas.microsoft.com/office/drawing/2014/main" id="{2AA46170-94AA-FACD-6EC4-38DE76B6A2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357912">
            <a:off x="11178459" y="4325109"/>
            <a:ext cx="682230" cy="682230"/>
          </a:xfrm>
          <a:prstGeom prst="rect">
            <a:avLst/>
          </a:prstGeom>
        </p:spPr>
      </p:pic>
      <p:pic>
        <p:nvPicPr>
          <p:cNvPr id="44" name="Picture 43">
            <a:extLst>
              <a:ext uri="{FF2B5EF4-FFF2-40B4-BE49-F238E27FC236}">
                <a16:creationId xmlns:a16="http://schemas.microsoft.com/office/drawing/2014/main" id="{CD8DD7FF-6888-4C0B-E805-FD43E4B46E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3555240">
            <a:off x="10948604" y="2325246"/>
            <a:ext cx="1168544" cy="1168544"/>
          </a:xfrm>
          <a:prstGeom prst="rect">
            <a:avLst/>
          </a:prstGeom>
        </p:spPr>
      </p:pic>
      <p:pic>
        <p:nvPicPr>
          <p:cNvPr id="43" name="Picture 42">
            <a:extLst>
              <a:ext uri="{FF2B5EF4-FFF2-40B4-BE49-F238E27FC236}">
                <a16:creationId xmlns:a16="http://schemas.microsoft.com/office/drawing/2014/main" id="{DCD3F914-784C-F83A-1C00-BF36C69FF9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7739436">
            <a:off x="82577" y="5062115"/>
            <a:ext cx="944226" cy="944226"/>
          </a:xfrm>
          <a:prstGeom prst="rect">
            <a:avLst/>
          </a:prstGeom>
        </p:spPr>
      </p:pic>
      <p:pic>
        <p:nvPicPr>
          <p:cNvPr id="41" name="Picture 40">
            <a:extLst>
              <a:ext uri="{FF2B5EF4-FFF2-40B4-BE49-F238E27FC236}">
                <a16:creationId xmlns:a16="http://schemas.microsoft.com/office/drawing/2014/main" id="{AB3A3DE5-50C7-F70D-AB14-DE205EA528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039744">
            <a:off x="115043" y="3198832"/>
            <a:ext cx="1128204" cy="1128204"/>
          </a:xfrm>
          <a:prstGeom prst="rect">
            <a:avLst/>
          </a:prstGeom>
        </p:spPr>
      </p:pic>
      <p:pic>
        <p:nvPicPr>
          <p:cNvPr id="16" name="Picture 15">
            <a:extLst>
              <a:ext uri="{FF2B5EF4-FFF2-40B4-BE49-F238E27FC236}">
                <a16:creationId xmlns:a16="http://schemas.microsoft.com/office/drawing/2014/main" id="{B78AD015-8277-7BAF-809C-B23097609600}"/>
              </a:ext>
            </a:extLst>
          </p:cNvPr>
          <p:cNvPicPr>
            <a:picLocks noChangeAspect="1"/>
          </p:cNvPicPr>
          <p:nvPr/>
        </p:nvPicPr>
        <p:blipFill rotWithShape="1">
          <a:blip r:embed="rId7">
            <a:biLevel thresh="25000"/>
            <a:alphaModFix amt="9000"/>
          </a:blip>
          <a:srcRect l="23922" t="32924" r="59657" b="33653"/>
          <a:stretch/>
        </p:blipFill>
        <p:spPr>
          <a:xfrm rot="16200000">
            <a:off x="2852359" y="-2481641"/>
            <a:ext cx="6487281" cy="12192000"/>
          </a:xfrm>
          <a:prstGeom prst="rect">
            <a:avLst/>
          </a:prstGeom>
        </p:spPr>
      </p:pic>
      <p:sp>
        <p:nvSpPr>
          <p:cNvPr id="54" name="Freeform: Shape 53">
            <a:extLst>
              <a:ext uri="{FF2B5EF4-FFF2-40B4-BE49-F238E27FC236}">
                <a16:creationId xmlns:a16="http://schemas.microsoft.com/office/drawing/2014/main" id="{5FB79F8C-9641-C169-1DAF-C97963962993}"/>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C1124700-ABCB-3D18-331A-96034C206A80}"/>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0EFB1501-4616-C828-4EB6-357EC9D57586}"/>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5A17D379-1F7C-5646-4586-EC0790FD592F}"/>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FE2F9D7C-5DA3-C8C9-E515-DFF1B813B424}"/>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9D19D41F-3781-591B-1284-49C7B3D7BE51}"/>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pic>
        <p:nvPicPr>
          <p:cNvPr id="40" name="Picture 39">
            <a:extLst>
              <a:ext uri="{FF2B5EF4-FFF2-40B4-BE49-F238E27FC236}">
                <a16:creationId xmlns:a16="http://schemas.microsoft.com/office/drawing/2014/main" id="{A039FC0A-BF2F-7E9E-35B4-8B0C7F26021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9734240">
            <a:off x="-114499" y="1940080"/>
            <a:ext cx="1040418" cy="1040418"/>
          </a:xfrm>
          <a:prstGeom prst="rect">
            <a:avLst/>
          </a:prstGeom>
        </p:spPr>
      </p:pic>
      <p:pic>
        <p:nvPicPr>
          <p:cNvPr id="42" name="Picture 41">
            <a:extLst>
              <a:ext uri="{FF2B5EF4-FFF2-40B4-BE49-F238E27FC236}">
                <a16:creationId xmlns:a16="http://schemas.microsoft.com/office/drawing/2014/main" id="{7D552AE9-15A1-9646-392A-508C9549960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8997644">
            <a:off x="4365" y="4335283"/>
            <a:ext cx="767836" cy="767836"/>
          </a:xfrm>
          <a:prstGeom prst="rect">
            <a:avLst/>
          </a:prstGeom>
        </p:spPr>
      </p:pic>
      <p:pic>
        <p:nvPicPr>
          <p:cNvPr id="45" name="Picture 44">
            <a:extLst>
              <a:ext uri="{FF2B5EF4-FFF2-40B4-BE49-F238E27FC236}">
                <a16:creationId xmlns:a16="http://schemas.microsoft.com/office/drawing/2014/main" id="{1AD4B0E3-74B5-E386-9411-E0853F19908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346710">
            <a:off x="11415971" y="1506153"/>
            <a:ext cx="781514" cy="781514"/>
          </a:xfrm>
          <a:prstGeom prst="rect">
            <a:avLst/>
          </a:prstGeom>
        </p:spPr>
      </p:pic>
      <p:pic>
        <p:nvPicPr>
          <p:cNvPr id="46" name="Picture 45">
            <a:extLst>
              <a:ext uri="{FF2B5EF4-FFF2-40B4-BE49-F238E27FC236}">
                <a16:creationId xmlns:a16="http://schemas.microsoft.com/office/drawing/2014/main" id="{DDF3CF3D-6A11-9374-4497-7721D706449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4397" y="6051225"/>
            <a:ext cx="708580" cy="708580"/>
          </a:xfrm>
          <a:prstGeom prst="rect">
            <a:avLst/>
          </a:prstGeom>
        </p:spPr>
      </p:pic>
      <p:pic>
        <p:nvPicPr>
          <p:cNvPr id="53" name="Picture 52">
            <a:extLst>
              <a:ext uri="{FF2B5EF4-FFF2-40B4-BE49-F238E27FC236}">
                <a16:creationId xmlns:a16="http://schemas.microsoft.com/office/drawing/2014/main" id="{E22F9AE7-4807-B7C2-7BDD-82B5FD69E3F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2118681">
            <a:off x="11325357" y="3492165"/>
            <a:ext cx="853018" cy="853018"/>
          </a:xfrm>
          <a:prstGeom prst="rect">
            <a:avLst/>
          </a:prstGeom>
        </p:spPr>
      </p:pic>
      <p:sp>
        <p:nvSpPr>
          <p:cNvPr id="3" name="TextBox 2">
            <a:extLst>
              <a:ext uri="{FF2B5EF4-FFF2-40B4-BE49-F238E27FC236}">
                <a16:creationId xmlns:a16="http://schemas.microsoft.com/office/drawing/2014/main" id="{12C0B664-17A4-2568-67EE-E7BD03FDCCF6}"/>
              </a:ext>
            </a:extLst>
          </p:cNvPr>
          <p:cNvSpPr txBox="1"/>
          <p:nvPr/>
        </p:nvSpPr>
        <p:spPr>
          <a:xfrm>
            <a:off x="2709863" y="204807"/>
            <a:ext cx="6772274" cy="646331"/>
          </a:xfrm>
          <a:prstGeom prst="rect">
            <a:avLst/>
          </a:prstGeom>
          <a:noFill/>
        </p:spPr>
        <p:txBody>
          <a:bodyPr wrap="square">
            <a:spAutoFit/>
          </a:bodyPr>
          <a:lstStyle/>
          <a:p>
            <a:pPr algn="ctr"/>
            <a:r>
              <a:rPr lang="en-IN" sz="3600" b="1" i="0" dirty="0">
                <a:solidFill>
                  <a:schemeClr val="accent2">
                    <a:lumMod val="60000"/>
                    <a:lumOff val="40000"/>
                  </a:schemeClr>
                </a:solidFill>
                <a:effectLst/>
                <a:latin typeface="ui-sans-serif"/>
              </a:rPr>
              <a:t>Data Cleaning</a:t>
            </a:r>
          </a:p>
        </p:txBody>
      </p:sp>
      <p:sp>
        <p:nvSpPr>
          <p:cNvPr id="5" name="TextBox 4">
            <a:extLst>
              <a:ext uri="{FF2B5EF4-FFF2-40B4-BE49-F238E27FC236}">
                <a16:creationId xmlns:a16="http://schemas.microsoft.com/office/drawing/2014/main" id="{40F58D88-3042-AA4E-6D96-ACE05ECC0B08}"/>
              </a:ext>
            </a:extLst>
          </p:cNvPr>
          <p:cNvSpPr txBox="1"/>
          <p:nvPr/>
        </p:nvSpPr>
        <p:spPr>
          <a:xfrm>
            <a:off x="1531490" y="851138"/>
            <a:ext cx="3623440" cy="584775"/>
          </a:xfrm>
          <a:prstGeom prst="rect">
            <a:avLst/>
          </a:prstGeom>
          <a:noFill/>
        </p:spPr>
        <p:txBody>
          <a:bodyPr wrap="square">
            <a:spAutoFit/>
          </a:bodyPr>
          <a:lstStyle/>
          <a:p>
            <a:r>
              <a:rPr lang="en-IN" sz="3200" b="1" i="0" dirty="0">
                <a:solidFill>
                  <a:schemeClr val="accent3">
                    <a:lumMod val="60000"/>
                    <a:lumOff val="40000"/>
                  </a:schemeClr>
                </a:solidFill>
                <a:effectLst/>
                <a:latin typeface="ui-sans-serif"/>
              </a:rPr>
              <a:t>Missing Values</a:t>
            </a:r>
            <a:endParaRPr lang="en-IN" sz="3200" dirty="0">
              <a:solidFill>
                <a:schemeClr val="accent3">
                  <a:lumMod val="60000"/>
                  <a:lumOff val="40000"/>
                </a:schemeClr>
              </a:solidFill>
            </a:endParaRPr>
          </a:p>
        </p:txBody>
      </p:sp>
      <p:sp>
        <p:nvSpPr>
          <p:cNvPr id="6" name="Rectangle 1">
            <a:extLst>
              <a:ext uri="{FF2B5EF4-FFF2-40B4-BE49-F238E27FC236}">
                <a16:creationId xmlns:a16="http://schemas.microsoft.com/office/drawing/2014/main" id="{9AD2C534-A166-82E8-086F-17C35E37D883}"/>
              </a:ext>
            </a:extLst>
          </p:cNvPr>
          <p:cNvSpPr>
            <a:spLocks noChangeArrowheads="1"/>
          </p:cNvSpPr>
          <p:nvPr/>
        </p:nvSpPr>
        <p:spPr bwMode="auto">
          <a:xfrm>
            <a:off x="1635719" y="3083261"/>
            <a:ext cx="65" cy="276999"/>
          </a:xfrm>
          <a:prstGeom prst="rect">
            <a:avLst/>
          </a:prstGeom>
          <a:solidFill>
            <a:srgbClr val="ECECE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C8D646CA-D749-600A-4C1A-F85407B5E758}"/>
              </a:ext>
            </a:extLst>
          </p:cNvPr>
          <p:cNvSpPr txBox="1"/>
          <p:nvPr/>
        </p:nvSpPr>
        <p:spPr>
          <a:xfrm>
            <a:off x="2037798" y="1634571"/>
            <a:ext cx="7768635"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lumMod val="95000"/>
                  </a:schemeClr>
                </a:solidFill>
                <a:effectLst/>
                <a:latin typeface="ui-sans-serif"/>
              </a:rPr>
              <a:t>Imputed categorical columns (</a:t>
            </a:r>
            <a:r>
              <a:rPr kumimoji="0" lang="en-US" altLang="en-US" sz="2000" b="1" i="0" u="none" strike="noStrike" cap="none" normalizeH="0" baseline="0" dirty="0">
                <a:ln>
                  <a:noFill/>
                </a:ln>
                <a:solidFill>
                  <a:schemeClr val="bg1">
                    <a:lumMod val="95000"/>
                  </a:schemeClr>
                </a:solidFill>
                <a:effectLst/>
                <a:latin typeface="ui-monospace"/>
              </a:rPr>
              <a:t>City</a:t>
            </a:r>
            <a:r>
              <a:rPr kumimoji="0" lang="en-US" altLang="en-US" sz="2000" b="0" i="0" u="none" strike="noStrike" cap="none" normalizeH="0" baseline="0" dirty="0">
                <a:ln>
                  <a:noFill/>
                </a:ln>
                <a:solidFill>
                  <a:schemeClr val="bg1">
                    <a:lumMod val="95000"/>
                  </a:schemeClr>
                </a:solidFill>
                <a:effectLst/>
                <a:latin typeface="ui-sans-serif"/>
              </a:rPr>
              <a:t>, </a:t>
            </a:r>
            <a:r>
              <a:rPr kumimoji="0" lang="en-US" altLang="en-US" sz="2000" b="1" i="0" u="none" strike="noStrike" cap="none" normalizeH="0" baseline="0" dirty="0">
                <a:ln>
                  <a:noFill/>
                </a:ln>
                <a:solidFill>
                  <a:schemeClr val="bg1">
                    <a:lumMod val="95000"/>
                  </a:schemeClr>
                </a:solidFill>
                <a:effectLst/>
                <a:latin typeface="ui-monospace"/>
              </a:rPr>
              <a:t>Winner</a:t>
            </a:r>
            <a:r>
              <a:rPr kumimoji="0" lang="en-US" altLang="en-US" sz="2000" b="0" i="0" u="none" strike="noStrike" cap="none" normalizeH="0" baseline="0" dirty="0">
                <a:ln>
                  <a:noFill/>
                </a:ln>
                <a:solidFill>
                  <a:schemeClr val="bg1">
                    <a:lumMod val="95000"/>
                  </a:schemeClr>
                </a:solidFill>
                <a:effectLst/>
                <a:latin typeface="ui-sans-serif"/>
              </a:rPr>
              <a:t>, </a:t>
            </a:r>
            <a:r>
              <a:rPr kumimoji="0" lang="en-US" altLang="en-US" sz="2000" b="1" i="0" u="none" strike="noStrike" cap="none" normalizeH="0" baseline="0" dirty="0">
                <a:ln>
                  <a:noFill/>
                </a:ln>
                <a:solidFill>
                  <a:schemeClr val="bg1">
                    <a:lumMod val="95000"/>
                  </a:schemeClr>
                </a:solidFill>
                <a:effectLst/>
                <a:latin typeface="ui-monospace"/>
              </a:rPr>
              <a:t>Umpire1/2</a:t>
            </a:r>
            <a:r>
              <a:rPr kumimoji="0" lang="en-US" altLang="en-US" sz="2000" b="0" i="0" u="none" strike="noStrike" cap="none" normalizeH="0" baseline="0" dirty="0">
                <a:ln>
                  <a:noFill/>
                </a:ln>
                <a:solidFill>
                  <a:schemeClr val="bg1">
                    <a:lumMod val="95000"/>
                  </a:schemeClr>
                </a:solidFill>
                <a:effectLst/>
                <a:latin typeface="ui-sans-serif"/>
              </a:rPr>
              <a:t>) with mode.</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lumMod val="95000"/>
                  </a:schemeClr>
                </a:solidFill>
                <a:effectLst/>
                <a:latin typeface="ui-sans-serif"/>
              </a:rPr>
              <a:t>Removed matches with no result.</a:t>
            </a:r>
          </a:p>
        </p:txBody>
      </p:sp>
      <p:pic>
        <p:nvPicPr>
          <p:cNvPr id="12" name="Picture 11" descr="A screenshot of a computer code&#10;&#10;AI-generated content may be incorrect.">
            <a:extLst>
              <a:ext uri="{FF2B5EF4-FFF2-40B4-BE49-F238E27FC236}">
                <a16:creationId xmlns:a16="http://schemas.microsoft.com/office/drawing/2014/main" id="{983685AC-A0AC-FBB5-F43C-BB24A9634C3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64593" y="3310425"/>
            <a:ext cx="4794899" cy="1657435"/>
          </a:xfrm>
          <a:prstGeom prst="rect">
            <a:avLst/>
          </a:prstGeom>
        </p:spPr>
      </p:pic>
      <p:pic>
        <p:nvPicPr>
          <p:cNvPr id="18" name="Picture 17" descr="A screenshot of a computer screen&#10;&#10;AI-generated content may be incorrect.">
            <a:extLst>
              <a:ext uri="{FF2B5EF4-FFF2-40B4-BE49-F238E27FC236}">
                <a16:creationId xmlns:a16="http://schemas.microsoft.com/office/drawing/2014/main" id="{868B316E-154C-F9B6-FCD5-3BAADD1D7CF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42644" y="2471719"/>
            <a:ext cx="1949550" cy="3753043"/>
          </a:xfrm>
          <a:prstGeom prst="rect">
            <a:avLst/>
          </a:prstGeom>
        </p:spPr>
      </p:pic>
      <p:pic>
        <p:nvPicPr>
          <p:cNvPr id="22" name="Picture 21" descr="A screen shot of a computer screen&#10;&#10;AI-generated content may be incorrect.">
            <a:extLst>
              <a:ext uri="{FF2B5EF4-FFF2-40B4-BE49-F238E27FC236}">
                <a16:creationId xmlns:a16="http://schemas.microsoft.com/office/drawing/2014/main" id="{14F8498F-C962-DAF3-D278-EFF7E44F60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87897" y="2525041"/>
            <a:ext cx="2000353" cy="3772094"/>
          </a:xfrm>
          <a:prstGeom prst="rect">
            <a:avLst/>
          </a:prstGeom>
        </p:spPr>
      </p:pic>
    </p:spTree>
    <p:extLst>
      <p:ext uri="{BB962C8B-B14F-4D97-AF65-F5344CB8AC3E}">
        <p14:creationId xmlns:p14="http://schemas.microsoft.com/office/powerpoint/2010/main" val="233106999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83784"/>
            </a:gs>
            <a:gs pos="100000">
              <a:schemeClr val="accent1">
                <a:lumMod val="50000"/>
              </a:schemeClr>
            </a:gs>
          </a:gsLst>
          <a:path path="circle">
            <a:fillToRect t="100000" r="100000"/>
          </a:path>
        </a:gradFill>
        <a:effectLst/>
      </p:bgPr>
    </p:bg>
    <p:spTree>
      <p:nvGrpSpPr>
        <p:cNvPr id="1" name="">
          <a:extLst>
            <a:ext uri="{FF2B5EF4-FFF2-40B4-BE49-F238E27FC236}">
              <a16:creationId xmlns:a16="http://schemas.microsoft.com/office/drawing/2014/main" id="{E258EFFB-5563-5EE4-66F8-3D354ED61CB6}"/>
            </a:ext>
          </a:extLst>
        </p:cNvPr>
        <p:cNvGrpSpPr/>
        <p:nvPr/>
      </p:nvGrpSpPr>
      <p:grpSpPr>
        <a:xfrm>
          <a:off x="0" y="0"/>
          <a:ext cx="0" cy="0"/>
          <a:chOff x="0" y="0"/>
          <a:chExt cx="0" cy="0"/>
        </a:xfrm>
      </p:grpSpPr>
      <p:sp>
        <p:nvSpPr>
          <p:cNvPr id="54" name="Freeform: Shape 53">
            <a:extLst>
              <a:ext uri="{FF2B5EF4-FFF2-40B4-BE49-F238E27FC236}">
                <a16:creationId xmlns:a16="http://schemas.microsoft.com/office/drawing/2014/main" id="{22D90D5F-25E4-7577-60A8-77949D6574DD}"/>
              </a:ext>
            </a:extLst>
          </p:cNvPr>
          <p:cNvSpPr/>
          <p:nvPr/>
        </p:nvSpPr>
        <p:spPr>
          <a:xfrm>
            <a:off x="10170061" y="5573660"/>
            <a:ext cx="2242893" cy="2648053"/>
          </a:xfrm>
          <a:custGeom>
            <a:avLst/>
            <a:gdLst>
              <a:gd name="connsiteX0" fmla="*/ 2097083 w 2242893"/>
              <a:gd name="connsiteY0" fmla="*/ 616925 h 2648053"/>
              <a:gd name="connsiteX1" fmla="*/ 1989603 w 2242893"/>
              <a:gd name="connsiteY1" fmla="*/ 790950 h 2648053"/>
              <a:gd name="connsiteX2" fmla="*/ 2178141 w 2242893"/>
              <a:gd name="connsiteY2" fmla="*/ 586232 h 2648053"/>
              <a:gd name="connsiteX3" fmla="*/ 2236395 w 2242893"/>
              <a:gd name="connsiteY3" fmla="*/ 512520 h 2648053"/>
              <a:gd name="connsiteX4" fmla="*/ 2235738 w 2242893"/>
              <a:gd name="connsiteY4" fmla="*/ 471282 h 2648053"/>
              <a:gd name="connsiteX5" fmla="*/ 2206773 w 2242893"/>
              <a:gd name="connsiteY5" fmla="*/ 467447 h 2648053"/>
              <a:gd name="connsiteX6" fmla="*/ 2139231 w 2242893"/>
              <a:gd name="connsiteY6" fmla="*/ 522989 h 2648053"/>
              <a:gd name="connsiteX7" fmla="*/ 1977058 w 2242893"/>
              <a:gd name="connsiteY7" fmla="*/ 674904 h 2648053"/>
              <a:gd name="connsiteX8" fmla="*/ 1946426 w 2242893"/>
              <a:gd name="connsiteY8" fmla="*/ 708818 h 2648053"/>
              <a:gd name="connsiteX9" fmla="*/ 1984069 w 2242893"/>
              <a:gd name="connsiteY9" fmla="*/ 688530 h 2648053"/>
              <a:gd name="connsiteX10" fmla="*/ 2097083 w 2242893"/>
              <a:gd name="connsiteY10" fmla="*/ 616925 h 2648053"/>
              <a:gd name="connsiteX11" fmla="*/ 1901306 w 2242893"/>
              <a:gd name="connsiteY11" fmla="*/ 404970 h 2648053"/>
              <a:gd name="connsiteX12" fmla="*/ 1815609 w 2242893"/>
              <a:gd name="connsiteY12" fmla="*/ 509947 h 2648053"/>
              <a:gd name="connsiteX13" fmla="*/ 1787673 w 2242893"/>
              <a:gd name="connsiteY13" fmla="*/ 539442 h 2648053"/>
              <a:gd name="connsiteX14" fmla="*/ 1805522 w 2242893"/>
              <a:gd name="connsiteY14" fmla="*/ 499492 h 2648053"/>
              <a:gd name="connsiteX15" fmla="*/ 1952788 w 2242893"/>
              <a:gd name="connsiteY15" fmla="*/ 242779 h 2648053"/>
              <a:gd name="connsiteX16" fmla="*/ 1992308 w 2242893"/>
              <a:gd name="connsiteY16" fmla="*/ 273367 h 2648053"/>
              <a:gd name="connsiteX17" fmla="*/ 1859663 w 2242893"/>
              <a:gd name="connsiteY17" fmla="*/ 588571 h 2648053"/>
              <a:gd name="connsiteX18" fmla="*/ 1901315 w 2242893"/>
              <a:gd name="connsiteY18" fmla="*/ 405075 h 2648053"/>
              <a:gd name="connsiteX19" fmla="*/ 1901306 w 2242893"/>
              <a:gd name="connsiteY19" fmla="*/ 404970 h 2648053"/>
              <a:gd name="connsiteX20" fmla="*/ 1689841 w 2242893"/>
              <a:gd name="connsiteY20" fmla="*/ 508252 h 2648053"/>
              <a:gd name="connsiteX21" fmla="*/ 1655389 w 2242893"/>
              <a:gd name="connsiteY21" fmla="*/ 286941 h 2648053"/>
              <a:gd name="connsiteX22" fmla="*/ 1622214 w 2242893"/>
              <a:gd name="connsiteY22" fmla="*/ 450007 h 2648053"/>
              <a:gd name="connsiteX23" fmla="*/ 1609384 w 2242893"/>
              <a:gd name="connsiteY23" fmla="*/ 499659 h 2648053"/>
              <a:gd name="connsiteX24" fmla="*/ 1610927 w 2242893"/>
              <a:gd name="connsiteY24" fmla="*/ 395177 h 2648053"/>
              <a:gd name="connsiteX25" fmla="*/ 1631529 w 2242893"/>
              <a:gd name="connsiteY25" fmla="*/ 137540 h 2648053"/>
              <a:gd name="connsiteX26" fmla="*/ 1637654 w 2242893"/>
              <a:gd name="connsiteY26" fmla="*/ 86462 h 2648053"/>
              <a:gd name="connsiteX27" fmla="*/ 1658885 w 2242893"/>
              <a:gd name="connsiteY27" fmla="*/ 62173 h 2648053"/>
              <a:gd name="connsiteX28" fmla="*/ 1683945 w 2242893"/>
              <a:gd name="connsiteY28" fmla="*/ 89421 h 2648053"/>
              <a:gd name="connsiteX29" fmla="*/ 1689975 w 2242893"/>
              <a:gd name="connsiteY29" fmla="*/ 193717 h 2648053"/>
              <a:gd name="connsiteX30" fmla="*/ 1689756 w 2242893"/>
              <a:gd name="connsiteY30" fmla="*/ 508255 h 2648053"/>
              <a:gd name="connsiteX31" fmla="*/ 1689841 w 2242893"/>
              <a:gd name="connsiteY31" fmla="*/ 508252 h 2648053"/>
              <a:gd name="connsiteX32" fmla="*/ 1355590 w 2242893"/>
              <a:gd name="connsiteY32" fmla="*/ 139614 h 2648053"/>
              <a:gd name="connsiteX33" fmla="*/ 1539223 w 2242893"/>
              <a:gd name="connsiteY33" fmla="*/ 531091 h 2648053"/>
              <a:gd name="connsiteX34" fmla="*/ 1381508 w 2242893"/>
              <a:gd name="connsiteY34" fmla="*/ 279041 h 2648053"/>
              <a:gd name="connsiteX35" fmla="*/ 1449497 w 2242893"/>
              <a:gd name="connsiteY35" fmla="*/ 502643 h 2648053"/>
              <a:gd name="connsiteX36" fmla="*/ 1468414 w 2242893"/>
              <a:gd name="connsiteY36" fmla="*/ 574022 h 2648053"/>
              <a:gd name="connsiteX37" fmla="*/ 1408387 w 2242893"/>
              <a:gd name="connsiteY37" fmla="*/ 443590 h 2648053"/>
              <a:gd name="connsiteX38" fmla="*/ 1273780 w 2242893"/>
              <a:gd name="connsiteY38" fmla="*/ 108966 h 2648053"/>
              <a:gd name="connsiteX39" fmla="*/ 1248672 w 2242893"/>
              <a:gd name="connsiteY39" fmla="*/ 40982 h 2648053"/>
              <a:gd name="connsiteX40" fmla="*/ 1256883 w 2242893"/>
              <a:gd name="connsiteY40" fmla="*/ 4667 h 2648053"/>
              <a:gd name="connsiteX41" fmla="*/ 1289239 w 2242893"/>
              <a:gd name="connsiteY41" fmla="*/ 13319 h 2648053"/>
              <a:gd name="connsiteX42" fmla="*/ 1355504 w 2242893"/>
              <a:gd name="connsiteY42" fmla="*/ 139617 h 2648053"/>
              <a:gd name="connsiteX43" fmla="*/ 1355590 w 2242893"/>
              <a:gd name="connsiteY43" fmla="*/ 139614 h 2648053"/>
              <a:gd name="connsiteX44" fmla="*/ 1015986 w 2242893"/>
              <a:gd name="connsiteY44" fmla="*/ 300345 h 2648053"/>
              <a:gd name="connsiteX45" fmla="*/ 897674 w 2242893"/>
              <a:gd name="connsiteY45" fmla="*/ 170573 h 2648053"/>
              <a:gd name="connsiteX46" fmla="*/ 893592 w 2242893"/>
              <a:gd name="connsiteY46" fmla="*/ 132308 h 2648053"/>
              <a:gd name="connsiteX47" fmla="*/ 925920 w 2242893"/>
              <a:gd name="connsiteY47" fmla="*/ 125066 h 2648053"/>
              <a:gd name="connsiteX48" fmla="*/ 1116855 w 2242893"/>
              <a:gd name="connsiteY48" fmla="*/ 291944 h 2648053"/>
              <a:gd name="connsiteX49" fmla="*/ 1426332 w 2242893"/>
              <a:gd name="connsiteY49" fmla="*/ 586270 h 2648053"/>
              <a:gd name="connsiteX50" fmla="*/ 1143059 w 2242893"/>
              <a:gd name="connsiteY50" fmla="*/ 373149 h 2648053"/>
              <a:gd name="connsiteX51" fmla="*/ 1328825 w 2242893"/>
              <a:gd name="connsiteY51" fmla="*/ 600752 h 2648053"/>
              <a:gd name="connsiteX52" fmla="*/ 1383298 w 2242893"/>
              <a:gd name="connsiteY52" fmla="*/ 672239 h 2648053"/>
              <a:gd name="connsiteX53" fmla="*/ 1258111 w 2242893"/>
              <a:gd name="connsiteY53" fmla="*/ 552100 h 2648053"/>
              <a:gd name="connsiteX54" fmla="*/ 1015986 w 2242893"/>
              <a:gd name="connsiteY54" fmla="*/ 300345 h 2648053"/>
              <a:gd name="connsiteX55" fmla="*/ 578041 w 2242893"/>
              <a:gd name="connsiteY55" fmla="*/ 458644 h 2648053"/>
              <a:gd name="connsiteX56" fmla="*/ 471231 w 2242893"/>
              <a:gd name="connsiteY56" fmla="*/ 406641 h 2648053"/>
              <a:gd name="connsiteX57" fmla="*/ 456894 w 2242893"/>
              <a:gd name="connsiteY57" fmla="*/ 371191 h 2648053"/>
              <a:gd name="connsiteX58" fmla="*/ 485717 w 2242893"/>
              <a:gd name="connsiteY58" fmla="*/ 351663 h 2648053"/>
              <a:gd name="connsiteX59" fmla="*/ 875133 w 2242893"/>
              <a:gd name="connsiteY59" fmla="*/ 500601 h 2648053"/>
              <a:gd name="connsiteX60" fmla="*/ 1371849 w 2242893"/>
              <a:gd name="connsiteY60" fmla="*/ 709837 h 2648053"/>
              <a:gd name="connsiteX61" fmla="*/ 890334 w 2242893"/>
              <a:gd name="connsiteY61" fmla="*/ 556333 h 2648053"/>
              <a:gd name="connsiteX62" fmla="*/ 1280924 w 2242893"/>
              <a:gd name="connsiteY62" fmla="*/ 768594 h 2648053"/>
              <a:gd name="connsiteX63" fmla="*/ 1333063 w 2242893"/>
              <a:gd name="connsiteY63" fmla="*/ 798908 h 2648053"/>
              <a:gd name="connsiteX64" fmla="*/ 1224078 w 2242893"/>
              <a:gd name="connsiteY64" fmla="*/ 753936 h 2648053"/>
              <a:gd name="connsiteX65" fmla="*/ 578049 w 2242893"/>
              <a:gd name="connsiteY65" fmla="*/ 458855 h 2648053"/>
              <a:gd name="connsiteX66" fmla="*/ 578041 w 2242893"/>
              <a:gd name="connsiteY66" fmla="*/ 458644 h 2648053"/>
              <a:gd name="connsiteX67" fmla="*/ 1325501 w 2242893"/>
              <a:gd name="connsiteY67" fmla="*/ 937621 h 2648053"/>
              <a:gd name="connsiteX68" fmla="*/ 801275 w 2242893"/>
              <a:gd name="connsiteY68" fmla="*/ 891863 h 2648053"/>
              <a:gd name="connsiteX69" fmla="*/ 408920 w 2242893"/>
              <a:gd name="connsiteY69" fmla="*/ 846303 h 2648053"/>
              <a:gd name="connsiteX70" fmla="*/ 278271 w 2242893"/>
              <a:gd name="connsiteY70" fmla="*/ 829532 h 2648053"/>
              <a:gd name="connsiteX71" fmla="*/ 256904 w 2242893"/>
              <a:gd name="connsiteY71" fmla="*/ 799721 h 2648053"/>
              <a:gd name="connsiteX72" fmla="*/ 280505 w 2242893"/>
              <a:gd name="connsiteY72" fmla="*/ 771445 h 2648053"/>
              <a:gd name="connsiteX73" fmla="*/ 1331149 w 2242893"/>
              <a:gd name="connsiteY73" fmla="*/ 834665 h 2648053"/>
              <a:gd name="connsiteX74" fmla="*/ 764910 w 2242893"/>
              <a:gd name="connsiteY74" fmla="*/ 840101 h 2648053"/>
              <a:gd name="connsiteX75" fmla="*/ 1065220 w 2242893"/>
              <a:gd name="connsiteY75" fmla="*/ 888987 h 2648053"/>
              <a:gd name="connsiteX76" fmla="*/ 1325577 w 2242893"/>
              <a:gd name="connsiteY76" fmla="*/ 937408 h 2648053"/>
              <a:gd name="connsiteX77" fmla="*/ 1325501 w 2242893"/>
              <a:gd name="connsiteY77" fmla="*/ 937621 h 2648053"/>
              <a:gd name="connsiteX78" fmla="*/ 1335197 w 2242893"/>
              <a:gd name="connsiteY78" fmla="*/ 1078198 h 2648053"/>
              <a:gd name="connsiteX79" fmla="*/ 719620 w 2242893"/>
              <a:gd name="connsiteY79" fmla="*/ 1231530 h 2648053"/>
              <a:gd name="connsiteX80" fmla="*/ 256332 w 2242893"/>
              <a:gd name="connsiteY80" fmla="*/ 1335328 h 2648053"/>
              <a:gd name="connsiteX81" fmla="*/ 101644 w 2242893"/>
              <a:gd name="connsiteY81" fmla="*/ 1368323 h 2648053"/>
              <a:gd name="connsiteX82" fmla="*/ 74675 w 2242893"/>
              <a:gd name="connsiteY82" fmla="*/ 1346201 h 2648053"/>
              <a:gd name="connsiteX83" fmla="*/ 91700 w 2242893"/>
              <a:gd name="connsiteY83" fmla="*/ 1311231 h 2648053"/>
              <a:gd name="connsiteX84" fmla="*/ 1319252 w 2242893"/>
              <a:gd name="connsiteY84" fmla="*/ 983335 h 2648053"/>
              <a:gd name="connsiteX85" fmla="*/ 692170 w 2242893"/>
              <a:gd name="connsiteY85" fmla="*/ 1190268 h 2648053"/>
              <a:gd name="connsiteX86" fmla="*/ 1023653 w 2242893"/>
              <a:gd name="connsiteY86" fmla="*/ 1129429 h 2648053"/>
              <a:gd name="connsiteX87" fmla="*/ 1335197 w 2242893"/>
              <a:gd name="connsiteY87" fmla="*/ 1078198 h 2648053"/>
              <a:gd name="connsiteX88" fmla="*/ 1385641 w 2242893"/>
              <a:gd name="connsiteY88" fmla="*/ 1218050 h 2648053"/>
              <a:gd name="connsiteX89" fmla="*/ 712217 w 2242893"/>
              <a:gd name="connsiteY89" fmla="*/ 1617813 h 2648053"/>
              <a:gd name="connsiteX90" fmla="*/ 203315 w 2242893"/>
              <a:gd name="connsiteY90" fmla="*/ 1907258 h 2648053"/>
              <a:gd name="connsiteX91" fmla="*/ 33151 w 2242893"/>
              <a:gd name="connsiteY91" fmla="*/ 2002328 h 2648053"/>
              <a:gd name="connsiteX92" fmla="*/ 2723 w 2242893"/>
              <a:gd name="connsiteY92" fmla="*/ 1988859 h 2648053"/>
              <a:gd name="connsiteX93" fmla="*/ 12427 w 2242893"/>
              <a:gd name="connsiteY93" fmla="*/ 1949749 h 2648053"/>
              <a:gd name="connsiteX94" fmla="*/ 1349408 w 2242893"/>
              <a:gd name="connsiteY94" fmla="*/ 1123652 h 2648053"/>
              <a:gd name="connsiteX95" fmla="*/ 641065 w 2242893"/>
              <a:gd name="connsiteY95" fmla="*/ 1605811 h 2648053"/>
              <a:gd name="connsiteX96" fmla="*/ 1040398 w 2242893"/>
              <a:gd name="connsiteY96" fmla="*/ 1394368 h 2648053"/>
              <a:gd name="connsiteX97" fmla="*/ 1385813 w 2242893"/>
              <a:gd name="connsiteY97" fmla="*/ 1218044 h 2648053"/>
              <a:gd name="connsiteX98" fmla="*/ 1385641 w 2242893"/>
              <a:gd name="connsiteY98" fmla="*/ 1218050 h 2648053"/>
              <a:gd name="connsiteX99" fmla="*/ 171840 w 2242893"/>
              <a:gd name="connsiteY99" fmla="*/ 2596897 h 2648053"/>
              <a:gd name="connsiteX100" fmla="*/ 1431428 w 2242893"/>
              <a:gd name="connsiteY100" fmla="*/ 1253977 h 2648053"/>
              <a:gd name="connsiteX101" fmla="*/ 819177 w 2242893"/>
              <a:gd name="connsiteY101" fmla="*/ 1956655 h 2648053"/>
              <a:gd name="connsiteX102" fmla="*/ 1133000 w 2242893"/>
              <a:gd name="connsiteY102" fmla="*/ 1653122 h 2648053"/>
              <a:gd name="connsiteX103" fmla="*/ 1457793 w 2242893"/>
              <a:gd name="connsiteY103" fmla="*/ 1346017 h 2648053"/>
              <a:gd name="connsiteX104" fmla="*/ 834166 w 2242893"/>
              <a:gd name="connsiteY104" fmla="*/ 2000289 h 2648053"/>
              <a:gd name="connsiteX105" fmla="*/ 202121 w 2242893"/>
              <a:gd name="connsiteY105" fmla="*/ 2641636 h 2648053"/>
              <a:gd name="connsiteX106" fmla="*/ 171752 w 2242893"/>
              <a:gd name="connsiteY106" fmla="*/ 2596802 h 2648053"/>
              <a:gd name="connsiteX107" fmla="*/ 171840 w 2242893"/>
              <a:gd name="connsiteY107" fmla="*/ 2596897 h 26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242893" h="2648053">
                <a:moveTo>
                  <a:pt x="2097083" y="616925"/>
                </a:moveTo>
                <a:cubicBezTo>
                  <a:pt x="2059030" y="672597"/>
                  <a:pt x="2022150" y="730015"/>
                  <a:pt x="1989603" y="790950"/>
                </a:cubicBezTo>
                <a:cubicBezTo>
                  <a:pt x="2057011" y="729624"/>
                  <a:pt x="2118486" y="658630"/>
                  <a:pt x="2178141" y="586232"/>
                </a:cubicBezTo>
                <a:cubicBezTo>
                  <a:pt x="2195447" y="565146"/>
                  <a:pt x="2219374" y="534437"/>
                  <a:pt x="2236395" y="512520"/>
                </a:cubicBezTo>
                <a:cubicBezTo>
                  <a:pt x="2245311" y="501125"/>
                  <a:pt x="2245016" y="482609"/>
                  <a:pt x="2235738" y="471282"/>
                </a:cubicBezTo>
                <a:cubicBezTo>
                  <a:pt x="2227690" y="461485"/>
                  <a:pt x="2215593" y="460266"/>
                  <a:pt x="2206773" y="467447"/>
                </a:cubicBezTo>
                <a:cubicBezTo>
                  <a:pt x="2184046" y="485688"/>
                  <a:pt x="2161500" y="503923"/>
                  <a:pt x="2139231" y="522989"/>
                </a:cubicBezTo>
                <a:cubicBezTo>
                  <a:pt x="2083338" y="570505"/>
                  <a:pt x="2028722" y="620393"/>
                  <a:pt x="1977058" y="674904"/>
                </a:cubicBezTo>
                <a:cubicBezTo>
                  <a:pt x="1966695" y="685831"/>
                  <a:pt x="1956427" y="697066"/>
                  <a:pt x="1946426" y="708818"/>
                </a:cubicBezTo>
                <a:cubicBezTo>
                  <a:pt x="1959246" y="702536"/>
                  <a:pt x="1971705" y="695637"/>
                  <a:pt x="1984069" y="688530"/>
                </a:cubicBezTo>
                <a:cubicBezTo>
                  <a:pt x="2022483" y="666422"/>
                  <a:pt x="2060145" y="642344"/>
                  <a:pt x="2097083" y="616925"/>
                </a:cubicBezTo>
                <a:close/>
                <a:moveTo>
                  <a:pt x="1901306" y="404970"/>
                </a:moveTo>
                <a:cubicBezTo>
                  <a:pt x="1873893" y="441392"/>
                  <a:pt x="1845499" y="476588"/>
                  <a:pt x="1815609" y="509947"/>
                </a:cubicBezTo>
                <a:cubicBezTo>
                  <a:pt x="1806561" y="519979"/>
                  <a:pt x="1797331" y="529913"/>
                  <a:pt x="1787673" y="539442"/>
                </a:cubicBezTo>
                <a:cubicBezTo>
                  <a:pt x="1793302" y="525752"/>
                  <a:pt x="1799284" y="512574"/>
                  <a:pt x="1805522" y="499492"/>
                </a:cubicBezTo>
                <a:cubicBezTo>
                  <a:pt x="1848709" y="408780"/>
                  <a:pt x="1899210" y="324102"/>
                  <a:pt x="1952788" y="242779"/>
                </a:cubicBezTo>
                <a:cubicBezTo>
                  <a:pt x="1970019" y="217591"/>
                  <a:pt x="2002404" y="242347"/>
                  <a:pt x="1992308" y="273367"/>
                </a:cubicBezTo>
                <a:cubicBezTo>
                  <a:pt x="1954531" y="382293"/>
                  <a:pt x="1913174" y="490199"/>
                  <a:pt x="1859663" y="588571"/>
                </a:cubicBezTo>
                <a:cubicBezTo>
                  <a:pt x="1870159" y="526168"/>
                  <a:pt x="1884580" y="465192"/>
                  <a:pt x="1901315" y="405075"/>
                </a:cubicBezTo>
                <a:lnTo>
                  <a:pt x="1901306" y="404970"/>
                </a:lnTo>
                <a:close/>
                <a:moveTo>
                  <a:pt x="1689841" y="508252"/>
                </a:moveTo>
                <a:cubicBezTo>
                  <a:pt x="1674411" y="435581"/>
                  <a:pt x="1663971" y="361244"/>
                  <a:pt x="1655389" y="286941"/>
                </a:cubicBezTo>
                <a:cubicBezTo>
                  <a:pt x="1645864" y="341833"/>
                  <a:pt x="1634987" y="396358"/>
                  <a:pt x="1622214" y="450007"/>
                </a:cubicBezTo>
                <a:cubicBezTo>
                  <a:pt x="1618223" y="466582"/>
                  <a:pt x="1614137" y="483160"/>
                  <a:pt x="1609384" y="499659"/>
                </a:cubicBezTo>
                <a:cubicBezTo>
                  <a:pt x="1608622" y="464635"/>
                  <a:pt x="1609565" y="429966"/>
                  <a:pt x="1610927" y="395177"/>
                </a:cubicBezTo>
                <a:cubicBezTo>
                  <a:pt x="1614441" y="308936"/>
                  <a:pt x="1621919" y="222857"/>
                  <a:pt x="1631529" y="137540"/>
                </a:cubicBezTo>
                <a:lnTo>
                  <a:pt x="1637654" y="86462"/>
                </a:lnTo>
                <a:cubicBezTo>
                  <a:pt x="1639178" y="73351"/>
                  <a:pt x="1647798" y="63019"/>
                  <a:pt x="1658885" y="62173"/>
                </a:cubicBezTo>
                <a:cubicBezTo>
                  <a:pt x="1671734" y="61152"/>
                  <a:pt x="1682993" y="73352"/>
                  <a:pt x="1683945" y="89421"/>
                </a:cubicBezTo>
                <a:cubicBezTo>
                  <a:pt x="1685879" y="120188"/>
                  <a:pt x="1688717" y="163343"/>
                  <a:pt x="1689975" y="193717"/>
                </a:cubicBezTo>
                <a:cubicBezTo>
                  <a:pt x="1694499" y="298386"/>
                  <a:pt x="1696785" y="403879"/>
                  <a:pt x="1689756" y="508255"/>
                </a:cubicBezTo>
                <a:lnTo>
                  <a:pt x="1689841" y="508252"/>
                </a:lnTo>
                <a:close/>
                <a:moveTo>
                  <a:pt x="1355590" y="139614"/>
                </a:moveTo>
                <a:cubicBezTo>
                  <a:pt x="1420646" y="267011"/>
                  <a:pt x="1484092" y="396575"/>
                  <a:pt x="1539223" y="531091"/>
                </a:cubicBezTo>
                <a:cubicBezTo>
                  <a:pt x="1483711" y="450275"/>
                  <a:pt x="1431828" y="365214"/>
                  <a:pt x="1381508" y="279041"/>
                </a:cubicBezTo>
                <a:cubicBezTo>
                  <a:pt x="1405587" y="353064"/>
                  <a:pt x="1428504" y="427659"/>
                  <a:pt x="1449497" y="502643"/>
                </a:cubicBezTo>
                <a:cubicBezTo>
                  <a:pt x="1456136" y="526283"/>
                  <a:pt x="1462441" y="550041"/>
                  <a:pt x="1468414" y="574022"/>
                </a:cubicBezTo>
                <a:cubicBezTo>
                  <a:pt x="1447306" y="531253"/>
                  <a:pt x="1427685" y="487586"/>
                  <a:pt x="1408387" y="443590"/>
                </a:cubicBezTo>
                <a:cubicBezTo>
                  <a:pt x="1360619" y="334054"/>
                  <a:pt x="1316118" y="221763"/>
                  <a:pt x="1273780" y="108966"/>
                </a:cubicBezTo>
                <a:lnTo>
                  <a:pt x="1248672" y="40982"/>
                </a:lnTo>
                <a:cubicBezTo>
                  <a:pt x="1243881" y="28114"/>
                  <a:pt x="1247167" y="12620"/>
                  <a:pt x="1256883" y="4667"/>
                </a:cubicBezTo>
                <a:cubicBezTo>
                  <a:pt x="1267589" y="-4060"/>
                  <a:pt x="1282057" y="-195"/>
                  <a:pt x="1289239" y="13319"/>
                </a:cubicBezTo>
                <a:cubicBezTo>
                  <a:pt x="1308946" y="50457"/>
                  <a:pt x="1336635" y="102446"/>
                  <a:pt x="1355504" y="139617"/>
                </a:cubicBezTo>
                <a:lnTo>
                  <a:pt x="1355590" y="139614"/>
                </a:lnTo>
                <a:close/>
                <a:moveTo>
                  <a:pt x="1015986" y="300345"/>
                </a:moveTo>
                <a:cubicBezTo>
                  <a:pt x="986277" y="268223"/>
                  <a:pt x="927070" y="203233"/>
                  <a:pt x="897674" y="170573"/>
                </a:cubicBezTo>
                <a:cubicBezTo>
                  <a:pt x="888877" y="160911"/>
                  <a:pt x="886982" y="144457"/>
                  <a:pt x="893592" y="132308"/>
                </a:cubicBezTo>
                <a:cubicBezTo>
                  <a:pt x="900752" y="119085"/>
                  <a:pt x="915290" y="115895"/>
                  <a:pt x="925920" y="125066"/>
                </a:cubicBezTo>
                <a:cubicBezTo>
                  <a:pt x="988039" y="178259"/>
                  <a:pt x="1056115" y="237224"/>
                  <a:pt x="1116855" y="291944"/>
                </a:cubicBezTo>
                <a:cubicBezTo>
                  <a:pt x="1222021" y="386643"/>
                  <a:pt x="1326320" y="483058"/>
                  <a:pt x="1426332" y="586270"/>
                </a:cubicBezTo>
                <a:cubicBezTo>
                  <a:pt x="1329911" y="519447"/>
                  <a:pt x="1236051" y="447157"/>
                  <a:pt x="1143059" y="373149"/>
                </a:cubicBezTo>
                <a:cubicBezTo>
                  <a:pt x="1206333" y="447772"/>
                  <a:pt x="1268484" y="523702"/>
                  <a:pt x="1328825" y="600752"/>
                </a:cubicBezTo>
                <a:cubicBezTo>
                  <a:pt x="1347246" y="624255"/>
                  <a:pt x="1365353" y="648087"/>
                  <a:pt x="1383298" y="672239"/>
                </a:cubicBezTo>
                <a:cubicBezTo>
                  <a:pt x="1340779" y="633452"/>
                  <a:pt x="1299364" y="592936"/>
                  <a:pt x="1258111" y="552100"/>
                </a:cubicBezTo>
                <a:cubicBezTo>
                  <a:pt x="1176291" y="470611"/>
                  <a:pt x="1095177" y="385726"/>
                  <a:pt x="1015986" y="300345"/>
                </a:cubicBezTo>
                <a:close/>
                <a:moveTo>
                  <a:pt x="578041" y="458644"/>
                </a:moveTo>
                <a:lnTo>
                  <a:pt x="471231" y="406641"/>
                </a:lnTo>
                <a:cubicBezTo>
                  <a:pt x="459983" y="401179"/>
                  <a:pt x="453661" y="385737"/>
                  <a:pt x="456894" y="371191"/>
                </a:cubicBezTo>
                <a:cubicBezTo>
                  <a:pt x="460347" y="355795"/>
                  <a:pt x="473241" y="347089"/>
                  <a:pt x="485717" y="351663"/>
                </a:cubicBezTo>
                <a:cubicBezTo>
                  <a:pt x="609909" y="397735"/>
                  <a:pt x="752102" y="451853"/>
                  <a:pt x="875133" y="500601"/>
                </a:cubicBezTo>
                <a:cubicBezTo>
                  <a:pt x="1041217" y="566748"/>
                  <a:pt x="1208048" y="634971"/>
                  <a:pt x="1371849" y="709837"/>
                </a:cubicBezTo>
                <a:cubicBezTo>
                  <a:pt x="1210924" y="663703"/>
                  <a:pt x="1049990" y="610937"/>
                  <a:pt x="890334" y="556333"/>
                </a:cubicBezTo>
                <a:cubicBezTo>
                  <a:pt x="1021453" y="624771"/>
                  <a:pt x="1151888" y="695235"/>
                  <a:pt x="1280924" y="768594"/>
                </a:cubicBezTo>
                <a:cubicBezTo>
                  <a:pt x="1298326" y="778663"/>
                  <a:pt x="1315728" y="788521"/>
                  <a:pt x="1333063" y="798908"/>
                </a:cubicBezTo>
                <a:cubicBezTo>
                  <a:pt x="1301841" y="786634"/>
                  <a:pt x="1255339" y="767051"/>
                  <a:pt x="1224078" y="753936"/>
                </a:cubicBezTo>
                <a:cubicBezTo>
                  <a:pt x="1006956" y="661959"/>
                  <a:pt x="791975" y="562006"/>
                  <a:pt x="578049" y="458855"/>
                </a:cubicBezTo>
                <a:lnTo>
                  <a:pt x="578041" y="458644"/>
                </a:lnTo>
                <a:close/>
                <a:moveTo>
                  <a:pt x="1325501" y="937621"/>
                </a:moveTo>
                <a:cubicBezTo>
                  <a:pt x="1150517" y="926974"/>
                  <a:pt x="975885" y="910209"/>
                  <a:pt x="801275" y="891863"/>
                </a:cubicBezTo>
                <a:cubicBezTo>
                  <a:pt x="676075" y="878778"/>
                  <a:pt x="534553" y="861898"/>
                  <a:pt x="408920" y="846303"/>
                </a:cubicBezTo>
                <a:lnTo>
                  <a:pt x="278271" y="829532"/>
                </a:lnTo>
                <a:cubicBezTo>
                  <a:pt x="266247" y="827994"/>
                  <a:pt x="256821" y="815092"/>
                  <a:pt x="256904" y="799721"/>
                </a:cubicBezTo>
                <a:cubicBezTo>
                  <a:pt x="257044" y="783609"/>
                  <a:pt x="267597" y="770994"/>
                  <a:pt x="280505" y="771445"/>
                </a:cubicBezTo>
                <a:cubicBezTo>
                  <a:pt x="629622" y="783719"/>
                  <a:pt x="982867" y="800150"/>
                  <a:pt x="1331149" y="834665"/>
                </a:cubicBezTo>
                <a:cubicBezTo>
                  <a:pt x="1143259" y="841041"/>
                  <a:pt x="954064" y="842099"/>
                  <a:pt x="764910" y="840101"/>
                </a:cubicBezTo>
                <a:cubicBezTo>
                  <a:pt x="865600" y="855602"/>
                  <a:pt x="966075" y="871848"/>
                  <a:pt x="1065220" y="888987"/>
                </a:cubicBezTo>
                <a:cubicBezTo>
                  <a:pt x="1152003" y="904390"/>
                  <a:pt x="1238871" y="919580"/>
                  <a:pt x="1325577" y="937408"/>
                </a:cubicBezTo>
                <a:lnTo>
                  <a:pt x="1325501" y="937621"/>
                </a:lnTo>
                <a:close/>
                <a:moveTo>
                  <a:pt x="1335197" y="1078198"/>
                </a:moveTo>
                <a:cubicBezTo>
                  <a:pt x="1130743" y="1133841"/>
                  <a:pt x="925375" y="1183415"/>
                  <a:pt x="719620" y="1231530"/>
                </a:cubicBezTo>
                <a:cubicBezTo>
                  <a:pt x="572068" y="1266040"/>
                  <a:pt x="404898" y="1303095"/>
                  <a:pt x="256332" y="1335328"/>
                </a:cubicBezTo>
                <a:lnTo>
                  <a:pt x="101644" y="1368323"/>
                </a:lnTo>
                <a:cubicBezTo>
                  <a:pt x="89610" y="1370890"/>
                  <a:pt x="77697" y="1361243"/>
                  <a:pt x="74675" y="1346201"/>
                </a:cubicBezTo>
                <a:cubicBezTo>
                  <a:pt x="71546" y="1330531"/>
                  <a:pt x="79201" y="1314869"/>
                  <a:pt x="91700" y="1311231"/>
                </a:cubicBezTo>
                <a:cubicBezTo>
                  <a:pt x="497843" y="1193733"/>
                  <a:pt x="909395" y="1078869"/>
                  <a:pt x="1319252" y="983335"/>
                </a:cubicBezTo>
                <a:cubicBezTo>
                  <a:pt x="1111998" y="1056140"/>
                  <a:pt x="902390" y="1124613"/>
                  <a:pt x="692170" y="1190268"/>
                </a:cubicBezTo>
                <a:cubicBezTo>
                  <a:pt x="803161" y="1169057"/>
                  <a:pt x="914016" y="1148693"/>
                  <a:pt x="1023653" y="1129429"/>
                </a:cubicBezTo>
                <a:cubicBezTo>
                  <a:pt x="1127361" y="1111551"/>
                  <a:pt x="1231146" y="1093563"/>
                  <a:pt x="1335197" y="1078198"/>
                </a:cubicBezTo>
                <a:close/>
                <a:moveTo>
                  <a:pt x="1385641" y="1218050"/>
                </a:moveTo>
                <a:cubicBezTo>
                  <a:pt x="1162766" y="1355456"/>
                  <a:pt x="937725" y="1487358"/>
                  <a:pt x="712217" y="1617813"/>
                </a:cubicBezTo>
                <a:cubicBezTo>
                  <a:pt x="550421" y="1711396"/>
                  <a:pt x="366696" y="1815409"/>
                  <a:pt x="203315" y="1907258"/>
                </a:cubicBezTo>
                <a:lnTo>
                  <a:pt x="33151" y="2002328"/>
                </a:lnTo>
                <a:cubicBezTo>
                  <a:pt x="22015" y="2008547"/>
                  <a:pt x="8564" y="2002747"/>
                  <a:pt x="2723" y="1988859"/>
                </a:cubicBezTo>
                <a:cubicBezTo>
                  <a:pt x="-3303" y="1974572"/>
                  <a:pt x="995" y="1957036"/>
                  <a:pt x="12427" y="1949749"/>
                </a:cubicBezTo>
                <a:cubicBezTo>
                  <a:pt x="452453" y="1668114"/>
                  <a:pt x="901610" y="1385067"/>
                  <a:pt x="1349408" y="1123652"/>
                </a:cubicBezTo>
                <a:cubicBezTo>
                  <a:pt x="1116598" y="1287545"/>
                  <a:pt x="879343" y="1448020"/>
                  <a:pt x="641065" y="1605811"/>
                </a:cubicBezTo>
                <a:cubicBezTo>
                  <a:pt x="774057" y="1534383"/>
                  <a:pt x="907491" y="1463574"/>
                  <a:pt x="1040398" y="1394368"/>
                </a:cubicBezTo>
                <a:cubicBezTo>
                  <a:pt x="1155317" y="1334899"/>
                  <a:pt x="1270056" y="1275228"/>
                  <a:pt x="1385813" y="1218044"/>
                </a:cubicBezTo>
                <a:lnTo>
                  <a:pt x="1385641" y="1218050"/>
                </a:lnTo>
                <a:close/>
                <a:moveTo>
                  <a:pt x="171840" y="2596897"/>
                </a:moveTo>
                <a:cubicBezTo>
                  <a:pt x="584682" y="2144926"/>
                  <a:pt x="1007032" y="1688174"/>
                  <a:pt x="1431428" y="1253977"/>
                </a:cubicBezTo>
                <a:cubicBezTo>
                  <a:pt x="1230784" y="1489892"/>
                  <a:pt x="1025777" y="1724293"/>
                  <a:pt x="819177" y="1956655"/>
                </a:cubicBezTo>
                <a:cubicBezTo>
                  <a:pt x="924263" y="1854090"/>
                  <a:pt x="1029464" y="1752258"/>
                  <a:pt x="1133000" y="1653122"/>
                </a:cubicBezTo>
                <a:cubicBezTo>
                  <a:pt x="1240842" y="1550138"/>
                  <a:pt x="1348694" y="1447049"/>
                  <a:pt x="1457793" y="1346017"/>
                </a:cubicBezTo>
                <a:cubicBezTo>
                  <a:pt x="1252215" y="1567597"/>
                  <a:pt x="1043599" y="1784557"/>
                  <a:pt x="834166" y="2000289"/>
                </a:cubicBezTo>
                <a:cubicBezTo>
                  <a:pt x="634460" y="2205858"/>
                  <a:pt x="404457" y="2438696"/>
                  <a:pt x="202121" y="2641636"/>
                </a:cubicBezTo>
                <a:cubicBezTo>
                  <a:pt x="177542" y="2664153"/>
                  <a:pt x="150062" y="2622157"/>
                  <a:pt x="171752" y="2596802"/>
                </a:cubicBezTo>
                <a:lnTo>
                  <a:pt x="171840" y="2596897"/>
                </a:lnTo>
                <a:close/>
              </a:path>
            </a:pathLst>
          </a:custGeom>
          <a:gradFill flip="none" rotWithShape="1">
            <a:gsLst>
              <a:gs pos="31000">
                <a:srgbClr val="E94D43"/>
              </a:gs>
              <a:gs pos="0">
                <a:schemeClr val="accent2"/>
              </a:gs>
              <a:gs pos="100000">
                <a:schemeClr val="accent5"/>
              </a:gs>
            </a:gsLst>
            <a:lin ang="10800000" scaled="1"/>
            <a:tileRect/>
          </a:gra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08D04546-E88B-2CF6-802E-FC4CC177A919}"/>
              </a:ext>
            </a:extLst>
          </p:cNvPr>
          <p:cNvSpPr/>
          <p:nvPr/>
        </p:nvSpPr>
        <p:spPr>
          <a:xfrm rot="15663652">
            <a:off x="11126113" y="-318997"/>
            <a:ext cx="1999902" cy="1805004"/>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8753C5DF-A353-2D68-442E-66AA7A308DDB}"/>
              </a:ext>
            </a:extLst>
          </p:cNvPr>
          <p:cNvSpPr/>
          <p:nvPr/>
        </p:nvSpPr>
        <p:spPr>
          <a:xfrm rot="20671451">
            <a:off x="-567634" y="-90027"/>
            <a:ext cx="2008194" cy="1919566"/>
          </a:xfrm>
          <a:custGeom>
            <a:avLst/>
            <a:gdLst>
              <a:gd name="connsiteX0" fmla="*/ 164779 w 2534176"/>
              <a:gd name="connsiteY0" fmla="*/ 1881259 h 2422336"/>
              <a:gd name="connsiteX1" fmla="*/ 286022 w 2534176"/>
              <a:gd name="connsiteY1" fmla="*/ 1721239 h 2422336"/>
              <a:gd name="connsiteX2" fmla="*/ 73091 w 2534176"/>
              <a:gd name="connsiteY2" fmla="*/ 1910767 h 2422336"/>
              <a:gd name="connsiteX3" fmla="*/ 7311 w 2534176"/>
              <a:gd name="connsiteY3" fmla="*/ 1978824 h 2422336"/>
              <a:gd name="connsiteX4" fmla="*/ 8169 w 2534176"/>
              <a:gd name="connsiteY4" fmla="*/ 2016114 h 2422336"/>
              <a:gd name="connsiteX5" fmla="*/ 41001 w 2534176"/>
              <a:gd name="connsiteY5" fmla="*/ 2018962 h 2422336"/>
              <a:gd name="connsiteX6" fmla="*/ 117335 w 2534176"/>
              <a:gd name="connsiteY6" fmla="*/ 1967184 h 2422336"/>
              <a:gd name="connsiteX7" fmla="*/ 300443 w 2534176"/>
              <a:gd name="connsiteY7" fmla="*/ 1826071 h 2422336"/>
              <a:gd name="connsiteX8" fmla="*/ 335000 w 2534176"/>
              <a:gd name="connsiteY8" fmla="*/ 1794734 h 2422336"/>
              <a:gd name="connsiteX9" fmla="*/ 292480 w 2534176"/>
              <a:gd name="connsiteY9" fmla="*/ 1813955 h 2422336"/>
              <a:gd name="connsiteX10" fmla="*/ 164779 w 2534176"/>
              <a:gd name="connsiteY10" fmla="*/ 1881259 h 2422336"/>
              <a:gd name="connsiteX11" fmla="*/ 386464 w 2534176"/>
              <a:gd name="connsiteY11" fmla="*/ 2069140 h 2422336"/>
              <a:gd name="connsiteX12" fmla="*/ 483238 w 2534176"/>
              <a:gd name="connsiteY12" fmla="*/ 1972194 h 2422336"/>
              <a:gd name="connsiteX13" fmla="*/ 514832 w 2534176"/>
              <a:gd name="connsiteY13" fmla="*/ 1944886 h 2422336"/>
              <a:gd name="connsiteX14" fmla="*/ 494810 w 2534176"/>
              <a:gd name="connsiteY14" fmla="*/ 1981491 h 2422336"/>
              <a:gd name="connsiteX15" fmla="*/ 328685 w 2534176"/>
              <a:gd name="connsiteY15" fmla="*/ 2217234 h 2422336"/>
              <a:gd name="connsiteX16" fmla="*/ 283917 w 2534176"/>
              <a:gd name="connsiteY16" fmla="*/ 2190336 h 2422336"/>
              <a:gd name="connsiteX17" fmla="*/ 433384 w 2534176"/>
              <a:gd name="connsiteY17" fmla="*/ 1901966 h 2422336"/>
              <a:gd name="connsiteX18" fmla="*/ 386568 w 2534176"/>
              <a:gd name="connsiteY18" fmla="*/ 2069054 h 2422336"/>
              <a:gd name="connsiteX19" fmla="*/ 386464 w 2534176"/>
              <a:gd name="connsiteY19" fmla="*/ 2069140 h 2422336"/>
              <a:gd name="connsiteX20" fmla="*/ 625493 w 2534176"/>
              <a:gd name="connsiteY20" fmla="*/ 1970985 h 2422336"/>
              <a:gd name="connsiteX21" fmla="*/ 664813 w 2534176"/>
              <a:gd name="connsiteY21" fmla="*/ 2170714 h 2422336"/>
              <a:gd name="connsiteX22" fmla="*/ 702065 w 2534176"/>
              <a:gd name="connsiteY22" fmla="*/ 2022248 h 2422336"/>
              <a:gd name="connsiteX23" fmla="*/ 716476 w 2534176"/>
              <a:gd name="connsiteY23" fmla="*/ 1977004 h 2422336"/>
              <a:gd name="connsiteX24" fmla="*/ 714895 w 2534176"/>
              <a:gd name="connsiteY24" fmla="*/ 2071740 h 2422336"/>
              <a:gd name="connsiteX25" fmla="*/ 692045 w 2534176"/>
              <a:gd name="connsiteY25" fmla="*/ 2305617 h 2422336"/>
              <a:gd name="connsiteX26" fmla="*/ 685272 w 2534176"/>
              <a:gd name="connsiteY26" fmla="*/ 2352051 h 2422336"/>
              <a:gd name="connsiteX27" fmla="*/ 661288 w 2534176"/>
              <a:gd name="connsiteY27" fmla="*/ 2374521 h 2422336"/>
              <a:gd name="connsiteX28" fmla="*/ 632913 w 2534176"/>
              <a:gd name="connsiteY28" fmla="*/ 2350375 h 2422336"/>
              <a:gd name="connsiteX29" fmla="*/ 625846 w 2534176"/>
              <a:gd name="connsiteY29" fmla="*/ 2255973 h 2422336"/>
              <a:gd name="connsiteX30" fmla="*/ 625589 w 2534176"/>
              <a:gd name="connsiteY30" fmla="*/ 1970994 h 2422336"/>
              <a:gd name="connsiteX31" fmla="*/ 625493 w 2534176"/>
              <a:gd name="connsiteY31" fmla="*/ 1970985 h 2422336"/>
              <a:gd name="connsiteX32" fmla="*/ 1003941 w 2534176"/>
              <a:gd name="connsiteY32" fmla="*/ 2297797 h 2422336"/>
              <a:gd name="connsiteX33" fmla="*/ 795667 w 2534176"/>
              <a:gd name="connsiteY33" fmla="*/ 1947105 h 2422336"/>
              <a:gd name="connsiteX34" fmla="*/ 974423 w 2534176"/>
              <a:gd name="connsiteY34" fmla="*/ 2172057 h 2422336"/>
              <a:gd name="connsiteX35" fmla="*/ 897156 w 2534176"/>
              <a:gd name="connsiteY35" fmla="*/ 1970927 h 2422336"/>
              <a:gd name="connsiteX36" fmla="*/ 875639 w 2534176"/>
              <a:gd name="connsiteY36" fmla="*/ 1906662 h 2422336"/>
              <a:gd name="connsiteX37" fmla="*/ 943666 w 2534176"/>
              <a:gd name="connsiteY37" fmla="*/ 2023524 h 2422336"/>
              <a:gd name="connsiteX38" fmla="*/ 1096324 w 2534176"/>
              <a:gd name="connsiteY38" fmla="*/ 2323838 h 2422336"/>
              <a:gd name="connsiteX39" fmla="*/ 1124842 w 2534176"/>
              <a:gd name="connsiteY39" fmla="*/ 2384817 h 2422336"/>
              <a:gd name="connsiteX40" fmla="*/ 1115669 w 2534176"/>
              <a:gd name="connsiteY40" fmla="*/ 2417831 h 2422336"/>
              <a:gd name="connsiteX41" fmla="*/ 1079036 w 2534176"/>
              <a:gd name="connsiteY41" fmla="*/ 2410620 h 2422336"/>
              <a:gd name="connsiteX42" fmla="*/ 1003865 w 2534176"/>
              <a:gd name="connsiteY42" fmla="*/ 2297597 h 2422336"/>
              <a:gd name="connsiteX43" fmla="*/ 1003941 w 2534176"/>
              <a:gd name="connsiteY43" fmla="*/ 2297797 h 2422336"/>
              <a:gd name="connsiteX44" fmla="*/ 1387865 w 2534176"/>
              <a:gd name="connsiteY44" fmla="*/ 2144911 h 2422336"/>
              <a:gd name="connsiteX45" fmla="*/ 1521872 w 2534176"/>
              <a:gd name="connsiteY45" fmla="*/ 2259935 h 2422336"/>
              <a:gd name="connsiteX46" fmla="*/ 1526520 w 2534176"/>
              <a:gd name="connsiteY46" fmla="*/ 2294511 h 2422336"/>
              <a:gd name="connsiteX47" fmla="*/ 1489982 w 2534176"/>
              <a:gd name="connsiteY47" fmla="*/ 2301759 h 2422336"/>
              <a:gd name="connsiteX48" fmla="*/ 1273803 w 2534176"/>
              <a:gd name="connsiteY48" fmla="*/ 2154655 h 2422336"/>
              <a:gd name="connsiteX49" fmla="*/ 923331 w 2534176"/>
              <a:gd name="connsiteY49" fmla="*/ 1894708 h 2422336"/>
              <a:gd name="connsiteX50" fmla="*/ 1244009 w 2534176"/>
              <a:gd name="connsiteY50" fmla="*/ 2081694 h 2422336"/>
              <a:gd name="connsiteX51" fmla="*/ 1033592 w 2534176"/>
              <a:gd name="connsiteY51" fmla="*/ 1879449 h 2422336"/>
              <a:gd name="connsiteX52" fmla="*/ 971842 w 2534176"/>
              <a:gd name="connsiteY52" fmla="*/ 1815879 h 2422336"/>
              <a:gd name="connsiteX53" fmla="*/ 1113554 w 2534176"/>
              <a:gd name="connsiteY53" fmla="*/ 1922045 h 2422336"/>
              <a:gd name="connsiteX54" fmla="*/ 1387770 w 2534176"/>
              <a:gd name="connsiteY54" fmla="*/ 2144911 h 2422336"/>
              <a:gd name="connsiteX55" fmla="*/ 1387865 w 2534176"/>
              <a:gd name="connsiteY55" fmla="*/ 2144911 h 2422336"/>
              <a:gd name="connsiteX56" fmla="*/ 1882755 w 2534176"/>
              <a:gd name="connsiteY56" fmla="*/ 1992054 h 2422336"/>
              <a:gd name="connsiteX57" fmla="*/ 2003637 w 2534176"/>
              <a:gd name="connsiteY57" fmla="*/ 2036888 h 2422336"/>
              <a:gd name="connsiteX58" fmla="*/ 2019820 w 2534176"/>
              <a:gd name="connsiteY58" fmla="*/ 2068711 h 2422336"/>
              <a:gd name="connsiteX59" fmla="*/ 1987330 w 2534176"/>
              <a:gd name="connsiteY59" fmla="*/ 2087037 h 2422336"/>
              <a:gd name="connsiteX60" fmla="*/ 1546666 w 2534176"/>
              <a:gd name="connsiteY60" fmla="*/ 1960526 h 2422336"/>
              <a:gd name="connsiteX61" fmla="*/ 984662 w 2534176"/>
              <a:gd name="connsiteY61" fmla="*/ 1781666 h 2422336"/>
              <a:gd name="connsiteX62" fmla="*/ 1529387 w 2534176"/>
              <a:gd name="connsiteY62" fmla="*/ 1910434 h 2422336"/>
              <a:gd name="connsiteX63" fmla="*/ 1087418 w 2534176"/>
              <a:gd name="connsiteY63" fmla="*/ 1726497 h 2422336"/>
              <a:gd name="connsiteX64" fmla="*/ 1028439 w 2534176"/>
              <a:gd name="connsiteY64" fmla="*/ 1700198 h 2422336"/>
              <a:gd name="connsiteX65" fmla="*/ 1151740 w 2534176"/>
              <a:gd name="connsiteY65" fmla="*/ 1738565 h 2422336"/>
              <a:gd name="connsiteX66" fmla="*/ 1882755 w 2534176"/>
              <a:gd name="connsiteY66" fmla="*/ 1992054 h 2422336"/>
              <a:gd name="connsiteX67" fmla="*/ 1036831 w 2534176"/>
              <a:gd name="connsiteY67" fmla="*/ 1574230 h 2422336"/>
              <a:gd name="connsiteX68" fmla="*/ 1629686 w 2534176"/>
              <a:gd name="connsiteY68" fmla="*/ 1604415 h 2422336"/>
              <a:gd name="connsiteX69" fmla="*/ 2073455 w 2534176"/>
              <a:gd name="connsiteY69" fmla="*/ 1637276 h 2422336"/>
              <a:gd name="connsiteX70" fmla="*/ 2221245 w 2534176"/>
              <a:gd name="connsiteY70" fmla="*/ 1649687 h 2422336"/>
              <a:gd name="connsiteX71" fmla="*/ 2245391 w 2534176"/>
              <a:gd name="connsiteY71" fmla="*/ 1676214 h 2422336"/>
              <a:gd name="connsiteX72" fmla="*/ 2218769 w 2534176"/>
              <a:gd name="connsiteY72" fmla="*/ 1702360 h 2422336"/>
              <a:gd name="connsiteX73" fmla="*/ 1030592 w 2534176"/>
              <a:gd name="connsiteY73" fmla="*/ 1667585 h 2422336"/>
              <a:gd name="connsiteX74" fmla="*/ 1670862 w 2534176"/>
              <a:gd name="connsiteY74" fmla="*/ 1650497 h 2422336"/>
              <a:gd name="connsiteX75" fmla="*/ 1331248 w 2534176"/>
              <a:gd name="connsiteY75" fmla="*/ 1612616 h 2422336"/>
              <a:gd name="connsiteX76" fmla="*/ 1036821 w 2534176"/>
              <a:gd name="connsiteY76" fmla="*/ 1574325 h 2422336"/>
              <a:gd name="connsiteX77" fmla="*/ 1036831 w 2534176"/>
              <a:gd name="connsiteY77" fmla="*/ 1574230 h 2422336"/>
              <a:gd name="connsiteX78" fmla="*/ 1025620 w 2534176"/>
              <a:gd name="connsiteY78" fmla="*/ 1447024 h 2422336"/>
              <a:gd name="connsiteX79" fmla="*/ 1721507 w 2534176"/>
              <a:gd name="connsiteY79" fmla="*/ 1294938 h 2422336"/>
              <a:gd name="connsiteX80" fmla="*/ 2245258 w 2534176"/>
              <a:gd name="connsiteY80" fmla="*/ 1190944 h 2422336"/>
              <a:gd name="connsiteX81" fmla="*/ 2420127 w 2534176"/>
              <a:gd name="connsiteY81" fmla="*/ 1157740 h 2422336"/>
              <a:gd name="connsiteX82" fmla="*/ 2450655 w 2534176"/>
              <a:gd name="connsiteY82" fmla="*/ 1177209 h 2422336"/>
              <a:gd name="connsiteX83" fmla="*/ 2431443 w 2534176"/>
              <a:gd name="connsiteY83" fmla="*/ 1209194 h 2422336"/>
              <a:gd name="connsiteX84" fmla="*/ 1043831 w 2534176"/>
              <a:gd name="connsiteY84" fmla="*/ 1532596 h 2422336"/>
              <a:gd name="connsiteX85" fmla="*/ 1752644 w 2534176"/>
              <a:gd name="connsiteY85" fmla="*/ 1331676 h 2422336"/>
              <a:gd name="connsiteX86" fmla="*/ 1377845 w 2534176"/>
              <a:gd name="connsiteY86" fmla="*/ 1393950 h 2422336"/>
              <a:gd name="connsiteX87" fmla="*/ 1025610 w 2534176"/>
              <a:gd name="connsiteY87" fmla="*/ 1447119 h 2422336"/>
              <a:gd name="connsiteX88" fmla="*/ 1025620 w 2534176"/>
              <a:gd name="connsiteY88" fmla="*/ 1447024 h 2422336"/>
              <a:gd name="connsiteX89" fmla="*/ 968355 w 2534176"/>
              <a:gd name="connsiteY89" fmla="*/ 1321399 h 2422336"/>
              <a:gd name="connsiteX90" fmla="*/ 1729269 w 2534176"/>
              <a:gd name="connsiteY90" fmla="*/ 944790 h 2422336"/>
              <a:gd name="connsiteX91" fmla="*/ 2304332 w 2534176"/>
              <a:gd name="connsiteY91" fmla="*/ 671634 h 2422336"/>
              <a:gd name="connsiteX92" fmla="*/ 2496661 w 2534176"/>
              <a:gd name="connsiteY92" fmla="*/ 581886 h 2422336"/>
              <a:gd name="connsiteX93" fmla="*/ 2531084 w 2534176"/>
              <a:gd name="connsiteY93" fmla="*/ 593388 h 2422336"/>
              <a:gd name="connsiteX94" fmla="*/ 2520235 w 2534176"/>
              <a:gd name="connsiteY94" fmla="*/ 629117 h 2422336"/>
              <a:gd name="connsiteX95" fmla="*/ 1009694 w 2534176"/>
              <a:gd name="connsiteY95" fmla="*/ 1406142 h 2422336"/>
              <a:gd name="connsiteX96" fmla="*/ 1809899 w 2534176"/>
              <a:gd name="connsiteY96" fmla="*/ 954153 h 2422336"/>
              <a:gd name="connsiteX97" fmla="*/ 1358671 w 2534176"/>
              <a:gd name="connsiteY97" fmla="*/ 1154282 h 2422336"/>
              <a:gd name="connsiteX98" fmla="*/ 968355 w 2534176"/>
              <a:gd name="connsiteY98" fmla="*/ 1321399 h 2422336"/>
              <a:gd name="connsiteX99" fmla="*/ 2338765 w 2534176"/>
              <a:gd name="connsiteY99" fmla="*/ 46263 h 2422336"/>
              <a:gd name="connsiteX100" fmla="*/ 916463 w 2534176"/>
              <a:gd name="connsiteY100" fmla="*/ 1289823 h 2422336"/>
              <a:gd name="connsiteX101" fmla="*/ 1607616 w 2534176"/>
              <a:gd name="connsiteY101" fmla="*/ 640080 h 2422336"/>
              <a:gd name="connsiteX102" fmla="*/ 1253210 w 2534176"/>
              <a:gd name="connsiteY102" fmla="*/ 921759 h 2422336"/>
              <a:gd name="connsiteX103" fmla="*/ 886335 w 2534176"/>
              <a:gd name="connsiteY103" fmla="*/ 1206879 h 2422336"/>
              <a:gd name="connsiteX104" fmla="*/ 1590500 w 2534176"/>
              <a:gd name="connsiteY104" fmla="*/ 600715 h 2422336"/>
              <a:gd name="connsiteX105" fmla="*/ 2304208 w 2534176"/>
              <a:gd name="connsiteY105" fmla="*/ 6148 h 2422336"/>
              <a:gd name="connsiteX106" fmla="*/ 2338584 w 2534176"/>
              <a:gd name="connsiteY106" fmla="*/ 46151 h 2422336"/>
              <a:gd name="connsiteX107" fmla="*/ 2338765 w 2534176"/>
              <a:gd name="connsiteY107" fmla="*/ 46263 h 24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534176" h="2422336">
                <a:moveTo>
                  <a:pt x="164779" y="1881259"/>
                </a:moveTo>
                <a:cubicBezTo>
                  <a:pt x="207784" y="1829948"/>
                  <a:pt x="249294" y="1777151"/>
                  <a:pt x="286022" y="1721239"/>
                </a:cubicBezTo>
                <a:cubicBezTo>
                  <a:pt x="209965" y="1778303"/>
                  <a:pt x="140499" y="1843816"/>
                  <a:pt x="73091" y="1910767"/>
                </a:cubicBezTo>
                <a:cubicBezTo>
                  <a:pt x="53508" y="1930198"/>
                  <a:pt x="26495" y="1958602"/>
                  <a:pt x="7311" y="1978824"/>
                </a:cubicBezTo>
                <a:cubicBezTo>
                  <a:pt x="-2757" y="1989377"/>
                  <a:pt x="-2385" y="2006055"/>
                  <a:pt x="8169" y="2016114"/>
                </a:cubicBezTo>
                <a:cubicBezTo>
                  <a:pt x="17217" y="2024801"/>
                  <a:pt x="30914" y="2025677"/>
                  <a:pt x="41001" y="2018962"/>
                </a:cubicBezTo>
                <a:cubicBezTo>
                  <a:pt x="66576" y="2001998"/>
                  <a:pt x="92160" y="1984948"/>
                  <a:pt x="117335" y="1967184"/>
                </a:cubicBezTo>
                <a:cubicBezTo>
                  <a:pt x="180447" y="1922893"/>
                  <a:pt x="242122" y="1876544"/>
                  <a:pt x="300443" y="1826071"/>
                </a:cubicBezTo>
                <a:cubicBezTo>
                  <a:pt x="312197" y="1815870"/>
                  <a:pt x="323770" y="1805554"/>
                  <a:pt x="335000" y="1794734"/>
                </a:cubicBezTo>
                <a:cubicBezTo>
                  <a:pt x="320579" y="1800763"/>
                  <a:pt x="306492" y="1807212"/>
                  <a:pt x="292480" y="1813955"/>
                </a:cubicBezTo>
                <a:cubicBezTo>
                  <a:pt x="249037" y="1834805"/>
                  <a:pt x="206584" y="1857389"/>
                  <a:pt x="164779" y="1881259"/>
                </a:cubicBezTo>
                <a:close/>
                <a:moveTo>
                  <a:pt x="386464" y="2069140"/>
                </a:moveTo>
                <a:cubicBezTo>
                  <a:pt x="417401" y="2035554"/>
                  <a:pt x="449395" y="2003027"/>
                  <a:pt x="483238" y="1972194"/>
                </a:cubicBezTo>
                <a:cubicBezTo>
                  <a:pt x="493467" y="1962898"/>
                  <a:pt x="503888" y="1953630"/>
                  <a:pt x="514832" y="1944886"/>
                </a:cubicBezTo>
                <a:cubicBezTo>
                  <a:pt x="508517" y="1957402"/>
                  <a:pt x="501754" y="1969499"/>
                  <a:pt x="494810" y="1981491"/>
                </a:cubicBezTo>
                <a:cubicBezTo>
                  <a:pt x="446099" y="2064606"/>
                  <a:pt x="389073" y="2142368"/>
                  <a:pt x="328685" y="2217234"/>
                </a:cubicBezTo>
                <a:cubicBezTo>
                  <a:pt x="309235" y="2240409"/>
                  <a:pt x="272602" y="2218654"/>
                  <a:pt x="283917" y="2190336"/>
                </a:cubicBezTo>
                <a:cubicBezTo>
                  <a:pt x="326399" y="2090857"/>
                  <a:pt x="373100" y="1992244"/>
                  <a:pt x="433384" y="1901966"/>
                </a:cubicBezTo>
                <a:cubicBezTo>
                  <a:pt x="421639" y="1958659"/>
                  <a:pt x="405409" y="2014266"/>
                  <a:pt x="386568" y="2069054"/>
                </a:cubicBezTo>
                <a:lnTo>
                  <a:pt x="386464" y="2069140"/>
                </a:lnTo>
                <a:close/>
                <a:moveTo>
                  <a:pt x="625493" y="1970985"/>
                </a:moveTo>
                <a:cubicBezTo>
                  <a:pt x="643067" y="2036507"/>
                  <a:pt x="654945" y="2103611"/>
                  <a:pt x="664813" y="2170714"/>
                </a:cubicBezTo>
                <a:cubicBezTo>
                  <a:pt x="675557" y="2120718"/>
                  <a:pt x="687787" y="2071149"/>
                  <a:pt x="702065" y="2022248"/>
                </a:cubicBezTo>
                <a:cubicBezTo>
                  <a:pt x="706523" y="2007075"/>
                  <a:pt x="711171" y="1992006"/>
                  <a:pt x="716476" y="1977004"/>
                </a:cubicBezTo>
                <a:cubicBezTo>
                  <a:pt x="717381" y="2008646"/>
                  <a:pt x="716381" y="2040126"/>
                  <a:pt x="714895" y="2071740"/>
                </a:cubicBezTo>
                <a:cubicBezTo>
                  <a:pt x="711028" y="2149921"/>
                  <a:pt x="702741" y="2228169"/>
                  <a:pt x="692045" y="2305617"/>
                </a:cubicBezTo>
                <a:lnTo>
                  <a:pt x="685272" y="2352051"/>
                </a:lnTo>
                <a:cubicBezTo>
                  <a:pt x="683501" y="2363938"/>
                  <a:pt x="673823" y="2373473"/>
                  <a:pt x="661288" y="2374521"/>
                </a:cubicBezTo>
                <a:cubicBezTo>
                  <a:pt x="646744" y="2375664"/>
                  <a:pt x="634056" y="2364920"/>
                  <a:pt x="632913" y="2350375"/>
                </a:cubicBezTo>
                <a:cubicBezTo>
                  <a:pt x="630608" y="2322514"/>
                  <a:pt x="627322" y="2283567"/>
                  <a:pt x="625846" y="2255973"/>
                </a:cubicBezTo>
                <a:cubicBezTo>
                  <a:pt x="620645" y="2161180"/>
                  <a:pt x="617788" y="2065739"/>
                  <a:pt x="625589" y="1970994"/>
                </a:cubicBezTo>
                <a:lnTo>
                  <a:pt x="625493" y="1970985"/>
                </a:lnTo>
                <a:close/>
                <a:moveTo>
                  <a:pt x="1003941" y="2297797"/>
                </a:moveTo>
                <a:cubicBezTo>
                  <a:pt x="930198" y="2183754"/>
                  <a:pt x="858180" y="2067758"/>
                  <a:pt x="795667" y="1947105"/>
                </a:cubicBezTo>
                <a:cubicBezTo>
                  <a:pt x="858656" y="2019114"/>
                  <a:pt x="917435" y="2095143"/>
                  <a:pt x="974423" y="2172057"/>
                </a:cubicBezTo>
                <a:cubicBezTo>
                  <a:pt x="947086" y="2105535"/>
                  <a:pt x="921045" y="2038469"/>
                  <a:pt x="897156" y="1970927"/>
                </a:cubicBezTo>
                <a:cubicBezTo>
                  <a:pt x="889650" y="1949668"/>
                  <a:pt x="882449" y="1928246"/>
                  <a:pt x="875639" y="1906662"/>
                </a:cubicBezTo>
                <a:cubicBezTo>
                  <a:pt x="899556" y="1944934"/>
                  <a:pt x="921864" y="1984110"/>
                  <a:pt x="943666" y="2023524"/>
                </a:cubicBezTo>
                <a:cubicBezTo>
                  <a:pt x="997826" y="2121699"/>
                  <a:pt x="1048394" y="2222502"/>
                  <a:pt x="1096324" y="2323838"/>
                </a:cubicBezTo>
                <a:lnTo>
                  <a:pt x="1124842" y="2384817"/>
                </a:lnTo>
                <a:cubicBezTo>
                  <a:pt x="1130280" y="2396419"/>
                  <a:pt x="1126585" y="2410516"/>
                  <a:pt x="1115669" y="2417831"/>
                </a:cubicBezTo>
                <a:cubicBezTo>
                  <a:pt x="1103534" y="2425994"/>
                  <a:pt x="1087189" y="2422755"/>
                  <a:pt x="1079036" y="2410620"/>
                </a:cubicBezTo>
                <a:cubicBezTo>
                  <a:pt x="1056662" y="2377369"/>
                  <a:pt x="1025277" y="2330849"/>
                  <a:pt x="1003865" y="2297597"/>
                </a:cubicBezTo>
                <a:lnTo>
                  <a:pt x="1003941" y="2297797"/>
                </a:lnTo>
                <a:close/>
                <a:moveTo>
                  <a:pt x="1387865" y="2144911"/>
                </a:moveTo>
                <a:cubicBezTo>
                  <a:pt x="1421583" y="2173381"/>
                  <a:pt x="1488582" y="2230941"/>
                  <a:pt x="1521872" y="2259935"/>
                </a:cubicBezTo>
                <a:cubicBezTo>
                  <a:pt x="1531797" y="2268507"/>
                  <a:pt x="1534055" y="2283347"/>
                  <a:pt x="1526520" y="2294511"/>
                </a:cubicBezTo>
                <a:cubicBezTo>
                  <a:pt x="1518424" y="2306579"/>
                  <a:pt x="1502051" y="2309855"/>
                  <a:pt x="1489982" y="2301759"/>
                </a:cubicBezTo>
                <a:cubicBezTo>
                  <a:pt x="1419697" y="2254896"/>
                  <a:pt x="1342621" y="2202909"/>
                  <a:pt x="1273803" y="2154655"/>
                </a:cubicBezTo>
                <a:cubicBezTo>
                  <a:pt x="1154683" y="2071149"/>
                  <a:pt x="1036669" y="1986015"/>
                  <a:pt x="923331" y="1894708"/>
                </a:cubicBezTo>
                <a:cubicBezTo>
                  <a:pt x="1032430" y="1953192"/>
                  <a:pt x="1138777" y="2016590"/>
                  <a:pt x="1244009" y="2081694"/>
                </a:cubicBezTo>
                <a:cubicBezTo>
                  <a:pt x="1172362" y="2015390"/>
                  <a:pt x="1101877" y="1947943"/>
                  <a:pt x="1033592" y="1879449"/>
                </a:cubicBezTo>
                <a:cubicBezTo>
                  <a:pt x="1012751" y="1858589"/>
                  <a:pt x="992139" y="1837358"/>
                  <a:pt x="971842" y="1815879"/>
                </a:cubicBezTo>
                <a:cubicBezTo>
                  <a:pt x="1019943" y="1850169"/>
                  <a:pt x="1066863" y="1885879"/>
                  <a:pt x="1113554" y="1922045"/>
                </a:cubicBezTo>
                <a:cubicBezTo>
                  <a:pt x="1206195" y="1994025"/>
                  <a:pt x="1298063" y="2069178"/>
                  <a:pt x="1387770" y="2144911"/>
                </a:cubicBezTo>
                <a:lnTo>
                  <a:pt x="1387865" y="2144911"/>
                </a:lnTo>
                <a:close/>
                <a:moveTo>
                  <a:pt x="1882755" y="1992054"/>
                </a:moveTo>
                <a:lnTo>
                  <a:pt x="2003637" y="2036888"/>
                </a:lnTo>
                <a:cubicBezTo>
                  <a:pt x="2016305" y="2041603"/>
                  <a:pt x="2023535" y="2055471"/>
                  <a:pt x="2019820" y="2068711"/>
                </a:cubicBezTo>
                <a:cubicBezTo>
                  <a:pt x="2015953" y="2082703"/>
                  <a:pt x="2001323" y="2090914"/>
                  <a:pt x="1987330" y="2087037"/>
                </a:cubicBezTo>
                <a:cubicBezTo>
                  <a:pt x="1846875" y="2048042"/>
                  <a:pt x="1685931" y="2001998"/>
                  <a:pt x="1546666" y="1960526"/>
                </a:cubicBezTo>
                <a:cubicBezTo>
                  <a:pt x="1358747" y="1904138"/>
                  <a:pt x="1169943" y="1845940"/>
                  <a:pt x="984662" y="1781666"/>
                </a:cubicBezTo>
                <a:cubicBezTo>
                  <a:pt x="1166790" y="1820013"/>
                  <a:pt x="1348746" y="1864276"/>
                  <a:pt x="1529387" y="1910434"/>
                </a:cubicBezTo>
                <a:cubicBezTo>
                  <a:pt x="1380940" y="1851284"/>
                  <a:pt x="1233341" y="1790200"/>
                  <a:pt x="1087418" y="1726497"/>
                </a:cubicBezTo>
                <a:cubicBezTo>
                  <a:pt x="1067768" y="1717696"/>
                  <a:pt x="1047984" y="1709180"/>
                  <a:pt x="1028439" y="1700198"/>
                </a:cubicBezTo>
                <a:cubicBezTo>
                  <a:pt x="1063729" y="1710628"/>
                  <a:pt x="1116421" y="1727363"/>
                  <a:pt x="1151740" y="1738565"/>
                </a:cubicBezTo>
                <a:cubicBezTo>
                  <a:pt x="1397380" y="1817213"/>
                  <a:pt x="1640630" y="1903205"/>
                  <a:pt x="1882755" y="1992054"/>
                </a:cubicBezTo>
                <a:close/>
                <a:moveTo>
                  <a:pt x="1036831" y="1574230"/>
                </a:moveTo>
                <a:cubicBezTo>
                  <a:pt x="1234665" y="1580164"/>
                  <a:pt x="1432194" y="1591623"/>
                  <a:pt x="1629686" y="1604415"/>
                </a:cubicBezTo>
                <a:cubicBezTo>
                  <a:pt x="1771265" y="1613568"/>
                  <a:pt x="1931409" y="1625884"/>
                  <a:pt x="2073455" y="1637276"/>
                </a:cubicBezTo>
                <a:lnTo>
                  <a:pt x="2221245" y="1649687"/>
                </a:lnTo>
                <a:cubicBezTo>
                  <a:pt x="2234809" y="1650944"/>
                  <a:pt x="2245515" y="1662355"/>
                  <a:pt x="2245391" y="1676214"/>
                </a:cubicBezTo>
                <a:cubicBezTo>
                  <a:pt x="2245287" y="1690749"/>
                  <a:pt x="2233304" y="1702456"/>
                  <a:pt x="2218769" y="1702360"/>
                </a:cubicBezTo>
                <a:cubicBezTo>
                  <a:pt x="1823948" y="1698788"/>
                  <a:pt x="1424498" y="1691445"/>
                  <a:pt x="1030592" y="1667585"/>
                </a:cubicBezTo>
                <a:cubicBezTo>
                  <a:pt x="1243094" y="1657755"/>
                  <a:pt x="1456959" y="1652735"/>
                  <a:pt x="1670862" y="1650497"/>
                </a:cubicBezTo>
                <a:cubicBezTo>
                  <a:pt x="1556981" y="1638638"/>
                  <a:pt x="1443358" y="1626037"/>
                  <a:pt x="1331248" y="1612616"/>
                </a:cubicBezTo>
                <a:cubicBezTo>
                  <a:pt x="1233074" y="1600491"/>
                  <a:pt x="1134786" y="1588632"/>
                  <a:pt x="1036821" y="1574325"/>
                </a:cubicBezTo>
                <a:lnTo>
                  <a:pt x="1036831" y="1574230"/>
                </a:lnTo>
                <a:close/>
                <a:moveTo>
                  <a:pt x="1025620" y="1447024"/>
                </a:moveTo>
                <a:cubicBezTo>
                  <a:pt x="1256715" y="1392226"/>
                  <a:pt x="1488935" y="1342896"/>
                  <a:pt x="1721507" y="1294938"/>
                </a:cubicBezTo>
                <a:cubicBezTo>
                  <a:pt x="1888251" y="1260505"/>
                  <a:pt x="2077351" y="1223358"/>
                  <a:pt x="2245258" y="1190944"/>
                </a:cubicBezTo>
                <a:lnTo>
                  <a:pt x="2420127" y="1157740"/>
                </a:lnTo>
                <a:cubicBezTo>
                  <a:pt x="2433758" y="1155178"/>
                  <a:pt x="2447226" y="1163588"/>
                  <a:pt x="2450655" y="1177209"/>
                </a:cubicBezTo>
                <a:cubicBezTo>
                  <a:pt x="2454236" y="1191306"/>
                  <a:pt x="2445645" y="1205632"/>
                  <a:pt x="2431443" y="1209194"/>
                </a:cubicBezTo>
                <a:cubicBezTo>
                  <a:pt x="1972367" y="1324332"/>
                  <a:pt x="1507108" y="1437175"/>
                  <a:pt x="1043831" y="1532596"/>
                </a:cubicBezTo>
                <a:cubicBezTo>
                  <a:pt x="1278089" y="1462216"/>
                  <a:pt x="1515043" y="1395722"/>
                  <a:pt x="1752644" y="1331676"/>
                </a:cubicBezTo>
                <a:cubicBezTo>
                  <a:pt x="1627152" y="1353279"/>
                  <a:pt x="1501832" y="1374129"/>
                  <a:pt x="1377845" y="1393950"/>
                </a:cubicBezTo>
                <a:cubicBezTo>
                  <a:pt x="1260601" y="1412296"/>
                  <a:pt x="1143330" y="1430927"/>
                  <a:pt x="1025610" y="1447119"/>
                </a:cubicBezTo>
                <a:lnTo>
                  <a:pt x="1025620" y="1447024"/>
                </a:lnTo>
                <a:close/>
                <a:moveTo>
                  <a:pt x="968355" y="1321399"/>
                </a:moveTo>
                <a:cubicBezTo>
                  <a:pt x="1220206" y="1192097"/>
                  <a:pt x="1474447" y="1067891"/>
                  <a:pt x="1729269" y="944790"/>
                </a:cubicBezTo>
                <a:cubicBezTo>
                  <a:pt x="1912083" y="856554"/>
                  <a:pt x="2119738" y="758368"/>
                  <a:pt x="2304332" y="671634"/>
                </a:cubicBezTo>
                <a:lnTo>
                  <a:pt x="2496661" y="581886"/>
                </a:lnTo>
                <a:cubicBezTo>
                  <a:pt x="2509253" y="576066"/>
                  <a:pt x="2524493" y="580917"/>
                  <a:pt x="2531084" y="593388"/>
                </a:cubicBezTo>
                <a:cubicBezTo>
                  <a:pt x="2537933" y="606264"/>
                  <a:pt x="2533008" y="622263"/>
                  <a:pt x="2520235" y="629117"/>
                </a:cubicBezTo>
                <a:cubicBezTo>
                  <a:pt x="2023154" y="893694"/>
                  <a:pt x="1515614" y="1159693"/>
                  <a:pt x="1009694" y="1406142"/>
                </a:cubicBezTo>
                <a:cubicBezTo>
                  <a:pt x="1272765" y="1252714"/>
                  <a:pt x="1540732" y="1102133"/>
                  <a:pt x="1809899" y="954153"/>
                </a:cubicBezTo>
                <a:cubicBezTo>
                  <a:pt x="1659594" y="1021766"/>
                  <a:pt x="1508870" y="1088769"/>
                  <a:pt x="1358671" y="1154282"/>
                </a:cubicBezTo>
                <a:cubicBezTo>
                  <a:pt x="1228826" y="1210585"/>
                  <a:pt x="1099153" y="1267097"/>
                  <a:pt x="968355" y="1321399"/>
                </a:cubicBezTo>
                <a:close/>
                <a:moveTo>
                  <a:pt x="2338765" y="46263"/>
                </a:moveTo>
                <a:cubicBezTo>
                  <a:pt x="1872544" y="464539"/>
                  <a:pt x="1395761" y="887387"/>
                  <a:pt x="916463" y="1289823"/>
                </a:cubicBezTo>
                <a:cubicBezTo>
                  <a:pt x="1142930" y="1071796"/>
                  <a:pt x="1374454" y="855000"/>
                  <a:pt x="1607616" y="640080"/>
                </a:cubicBezTo>
                <a:cubicBezTo>
                  <a:pt x="1488925" y="735197"/>
                  <a:pt x="1370082" y="829822"/>
                  <a:pt x="1253210" y="921759"/>
                </a:cubicBezTo>
                <a:cubicBezTo>
                  <a:pt x="1131414" y="1017355"/>
                  <a:pt x="1009599" y="1113049"/>
                  <a:pt x="886335" y="1206879"/>
                </a:cubicBezTo>
                <a:cubicBezTo>
                  <a:pt x="1118412" y="1001710"/>
                  <a:pt x="1354023" y="800694"/>
                  <a:pt x="1590500" y="600715"/>
                </a:cubicBezTo>
                <a:cubicBezTo>
                  <a:pt x="1816052" y="410248"/>
                  <a:pt x="2075713" y="194332"/>
                  <a:pt x="2304208" y="6148"/>
                </a:cubicBezTo>
                <a:cubicBezTo>
                  <a:pt x="2331973" y="-14820"/>
                  <a:pt x="2363130" y="22687"/>
                  <a:pt x="2338584" y="46151"/>
                </a:cubicBezTo>
                <a:lnTo>
                  <a:pt x="2338765" y="46263"/>
                </a:lnTo>
                <a:close/>
              </a:path>
            </a:pathLst>
          </a:custGeom>
          <a:gradFill flip="none" rotWithShape="1">
            <a:gsLst>
              <a:gs pos="0">
                <a:schemeClr val="accent4"/>
              </a:gs>
              <a:gs pos="62000">
                <a:schemeClr val="accent3"/>
              </a:gs>
            </a:gsLst>
            <a:lin ang="10800000" scaled="1"/>
            <a:tileRect/>
          </a:gradFill>
          <a:ln w="9525" cap="flat">
            <a:noFill/>
            <a:prstDash val="solid"/>
            <a:miter/>
          </a:ln>
        </p:spPr>
        <p:txBody>
          <a:bodyPr rtlCol="0" anchor="ctr"/>
          <a:lstStyle/>
          <a:p>
            <a:endParaRPr lang="en-IN" dirty="0"/>
          </a:p>
        </p:txBody>
      </p:sp>
      <p:grpSp>
        <p:nvGrpSpPr>
          <p:cNvPr id="21" name="Group 20">
            <a:extLst>
              <a:ext uri="{FF2B5EF4-FFF2-40B4-BE49-F238E27FC236}">
                <a16:creationId xmlns:a16="http://schemas.microsoft.com/office/drawing/2014/main" id="{961B4B94-7CB6-0A2C-3B68-E981445EB642}"/>
              </a:ext>
            </a:extLst>
          </p:cNvPr>
          <p:cNvGrpSpPr/>
          <p:nvPr/>
        </p:nvGrpSpPr>
        <p:grpSpPr>
          <a:xfrm>
            <a:off x="3294576" y="-667743"/>
            <a:ext cx="5602848" cy="3835218"/>
            <a:chOff x="4446417" y="501336"/>
            <a:chExt cx="5336904" cy="3653175"/>
          </a:xfrm>
        </p:grpSpPr>
        <p:sp>
          <p:nvSpPr>
            <p:cNvPr id="2" name="Freeform: Shape 1">
              <a:extLst>
                <a:ext uri="{FF2B5EF4-FFF2-40B4-BE49-F238E27FC236}">
                  <a16:creationId xmlns:a16="http://schemas.microsoft.com/office/drawing/2014/main" id="{B49E00DE-5D3B-99E4-A16A-4B48F410B2D5}"/>
                </a:ext>
              </a:extLst>
            </p:cNvPr>
            <p:cNvSpPr/>
            <p:nvPr/>
          </p:nvSpPr>
          <p:spPr>
            <a:xfrm>
              <a:off x="4446417" y="1100743"/>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D7D3A99B-D068-A905-6CEE-29F830F6826F}"/>
                </a:ext>
              </a:extLst>
            </p:cNvPr>
            <p:cNvSpPr/>
            <p:nvPr/>
          </p:nvSpPr>
          <p:spPr>
            <a:xfrm rot="11626293">
              <a:off x="6399816" y="501336"/>
              <a:ext cx="3383505" cy="3053768"/>
            </a:xfrm>
            <a:custGeom>
              <a:avLst/>
              <a:gdLst>
                <a:gd name="connsiteX0" fmla="*/ 3164429 w 3383505"/>
                <a:gd name="connsiteY0" fmla="*/ 624672 h 3053768"/>
                <a:gd name="connsiteX1" fmla="*/ 3005532 w 3383505"/>
                <a:gd name="connsiteY1" fmla="*/ 828277 h 3053768"/>
                <a:gd name="connsiteX2" fmla="*/ 3287415 w 3383505"/>
                <a:gd name="connsiteY2" fmla="*/ 583770 h 3053768"/>
                <a:gd name="connsiteX3" fmla="*/ 3374188 w 3383505"/>
                <a:gd name="connsiteY3" fmla="*/ 496504 h 3053768"/>
                <a:gd name="connsiteX4" fmla="*/ 3371883 w 3383505"/>
                <a:gd name="connsiteY4" fmla="*/ 450358 h 3053768"/>
                <a:gd name="connsiteX5" fmla="*/ 3327468 w 3383505"/>
                <a:gd name="connsiteY5" fmla="*/ 448390 h 3053768"/>
                <a:gd name="connsiteX6" fmla="*/ 3225912 w 3383505"/>
                <a:gd name="connsiteY6" fmla="*/ 516046 h 3053768"/>
                <a:gd name="connsiteX7" fmla="*/ 2982691 w 3383505"/>
                <a:gd name="connsiteY7" fmla="*/ 699277 h 3053768"/>
                <a:gd name="connsiteX8" fmla="*/ 2936914 w 3383505"/>
                <a:gd name="connsiteY8" fmla="*/ 739735 h 3053768"/>
                <a:gd name="connsiteX9" fmla="*/ 2993836 w 3383505"/>
                <a:gd name="connsiteY9" fmla="*/ 713979 h 3053768"/>
                <a:gd name="connsiteX10" fmla="*/ 3164429 w 3383505"/>
                <a:gd name="connsiteY10" fmla="*/ 624672 h 3053768"/>
                <a:gd name="connsiteX11" fmla="*/ 2858333 w 3383505"/>
                <a:gd name="connsiteY11" fmla="*/ 402953 h 3053768"/>
                <a:gd name="connsiteX12" fmla="*/ 2730584 w 3383505"/>
                <a:gd name="connsiteY12" fmla="*/ 527451 h 3053768"/>
                <a:gd name="connsiteX13" fmla="*/ 2688788 w 3383505"/>
                <a:gd name="connsiteY13" fmla="*/ 562740 h 3053768"/>
                <a:gd name="connsiteX14" fmla="*/ 2714820 w 3383505"/>
                <a:gd name="connsiteY14" fmla="*/ 516550 h 3053768"/>
                <a:gd name="connsiteX15" fmla="*/ 2931971 w 3383505"/>
                <a:gd name="connsiteY15" fmla="*/ 217109 h 3053768"/>
                <a:gd name="connsiteX16" fmla="*/ 2993359 w 3383505"/>
                <a:gd name="connsiteY16" fmla="*/ 248200 h 3053768"/>
                <a:gd name="connsiteX17" fmla="*/ 2800430 w 3383505"/>
                <a:gd name="connsiteY17" fmla="*/ 611994 h 3053768"/>
                <a:gd name="connsiteX18" fmla="*/ 2858343 w 3383505"/>
                <a:gd name="connsiteY18" fmla="*/ 403070 h 3053768"/>
                <a:gd name="connsiteX19" fmla="*/ 2858333 w 3383505"/>
                <a:gd name="connsiteY19" fmla="*/ 402953 h 3053768"/>
                <a:gd name="connsiteX20" fmla="*/ 2538169 w 3383505"/>
                <a:gd name="connsiteY20" fmla="*/ 535664 h 3053768"/>
                <a:gd name="connsiteX21" fmla="*/ 2478514 w 3383505"/>
                <a:gd name="connsiteY21" fmla="*/ 290494 h 3053768"/>
                <a:gd name="connsiteX22" fmla="*/ 2432927 w 3383505"/>
                <a:gd name="connsiteY22" fmla="*/ 475847 h 3053768"/>
                <a:gd name="connsiteX23" fmla="*/ 2414859 w 3383505"/>
                <a:gd name="connsiteY23" fmla="*/ 532504 h 3053768"/>
                <a:gd name="connsiteX24" fmla="*/ 2413935 w 3383505"/>
                <a:gd name="connsiteY24" fmla="*/ 415327 h 3053768"/>
                <a:gd name="connsiteX25" fmla="*/ 2437328 w 3383505"/>
                <a:gd name="connsiteY25" fmla="*/ 125034 h 3053768"/>
                <a:gd name="connsiteX26" fmla="*/ 2445091 w 3383505"/>
                <a:gd name="connsiteY26" fmla="*/ 67317 h 3053768"/>
                <a:gd name="connsiteX27" fmla="*/ 2476790 w 3383505"/>
                <a:gd name="connsiteY27" fmla="*/ 38400 h 3053768"/>
                <a:gd name="connsiteX28" fmla="*/ 2515966 w 3383505"/>
                <a:gd name="connsiteY28" fmla="*/ 66912 h 3053768"/>
                <a:gd name="connsiteX29" fmla="*/ 2528473 w 3383505"/>
                <a:gd name="connsiteY29" fmla="*/ 183272 h 3053768"/>
                <a:gd name="connsiteX30" fmla="*/ 2538045 w 3383505"/>
                <a:gd name="connsiteY30" fmla="*/ 535674 h 3053768"/>
                <a:gd name="connsiteX31" fmla="*/ 2538169 w 3383505"/>
                <a:gd name="connsiteY31" fmla="*/ 535664 h 3053768"/>
                <a:gd name="connsiteX32" fmla="*/ 2015389 w 3383505"/>
                <a:gd name="connsiteY32" fmla="*/ 149541 h 3053768"/>
                <a:gd name="connsiteX33" fmla="*/ 2308550 w 3383505"/>
                <a:gd name="connsiteY33" fmla="*/ 573359 h 3053768"/>
                <a:gd name="connsiteX34" fmla="*/ 2059404 w 3383505"/>
                <a:gd name="connsiteY34" fmla="*/ 303661 h 3053768"/>
                <a:gd name="connsiteX35" fmla="*/ 2170428 w 3383505"/>
                <a:gd name="connsiteY35" fmla="*/ 548700 h 3053768"/>
                <a:gd name="connsiteX36" fmla="*/ 2201613 w 3383505"/>
                <a:gd name="connsiteY36" fmla="*/ 627147 h 3053768"/>
                <a:gd name="connsiteX37" fmla="*/ 2105696 w 3383505"/>
                <a:gd name="connsiteY37" fmla="*/ 485848 h 3053768"/>
                <a:gd name="connsiteX38" fmla="*/ 1889307 w 3383505"/>
                <a:gd name="connsiteY38" fmla="*/ 121783 h 3053768"/>
                <a:gd name="connsiteX39" fmla="*/ 1848769 w 3383505"/>
                <a:gd name="connsiteY39" fmla="*/ 47638 h 3053768"/>
                <a:gd name="connsiteX40" fmla="*/ 1860180 w 3383505"/>
                <a:gd name="connsiteY40" fmla="*/ 6293 h 3053768"/>
                <a:gd name="connsiteX41" fmla="*/ 1909929 w 3383505"/>
                <a:gd name="connsiteY41" fmla="*/ 13385 h 3053768"/>
                <a:gd name="connsiteX42" fmla="*/ 2015256 w 3383505"/>
                <a:gd name="connsiteY42" fmla="*/ 149551 h 3053768"/>
                <a:gd name="connsiteX43" fmla="*/ 2015389 w 3383505"/>
                <a:gd name="connsiteY43" fmla="*/ 149541 h 3053768"/>
                <a:gd name="connsiteX44" fmla="*/ 1501068 w 3383505"/>
                <a:gd name="connsiteY44" fmla="*/ 356915 h 3053768"/>
                <a:gd name="connsiteX45" fmla="*/ 1316045 w 3383505"/>
                <a:gd name="connsiteY45" fmla="*/ 221039 h 3053768"/>
                <a:gd name="connsiteX46" fmla="*/ 1308596 w 3383505"/>
                <a:gd name="connsiteY46" fmla="*/ 178498 h 3053768"/>
                <a:gd name="connsiteX47" fmla="*/ 1357812 w 3383505"/>
                <a:gd name="connsiteY47" fmla="*/ 167786 h 3053768"/>
                <a:gd name="connsiteX48" fmla="*/ 1655068 w 3383505"/>
                <a:gd name="connsiteY48" fmla="*/ 339393 h 3053768"/>
                <a:gd name="connsiteX49" fmla="*/ 2137643 w 3383505"/>
                <a:gd name="connsiteY49" fmla="*/ 644252 h 3053768"/>
                <a:gd name="connsiteX50" fmla="*/ 1697702 w 3383505"/>
                <a:gd name="connsiteY50" fmla="*/ 428263 h 3053768"/>
                <a:gd name="connsiteX51" fmla="*/ 1988967 w 3383505"/>
                <a:gd name="connsiteY51" fmla="*/ 668318 h 3053768"/>
                <a:gd name="connsiteX52" fmla="*/ 2074530 w 3383505"/>
                <a:gd name="connsiteY52" fmla="*/ 744027 h 3053768"/>
                <a:gd name="connsiteX53" fmla="*/ 1879296 w 3383505"/>
                <a:gd name="connsiteY53" fmla="*/ 619495 h 3053768"/>
                <a:gd name="connsiteX54" fmla="*/ 1501068 w 3383505"/>
                <a:gd name="connsiteY54" fmla="*/ 356915 h 3053768"/>
                <a:gd name="connsiteX55" fmla="*/ 836284 w 3383505"/>
                <a:gd name="connsiteY55" fmla="*/ 569469 h 3053768"/>
                <a:gd name="connsiteX56" fmla="*/ 671295 w 3383505"/>
                <a:gd name="connsiteY56" fmla="*/ 519795 h 3053768"/>
                <a:gd name="connsiteX57" fmla="*/ 648252 w 3383505"/>
                <a:gd name="connsiteY57" fmla="*/ 481233 h 3053768"/>
                <a:gd name="connsiteX58" fmla="*/ 691718 w 3383505"/>
                <a:gd name="connsiteY58" fmla="*/ 457038 h 3053768"/>
                <a:gd name="connsiteX59" fmla="*/ 1291966 w 3383505"/>
                <a:gd name="connsiteY59" fmla="*/ 592589 h 3053768"/>
                <a:gd name="connsiteX60" fmla="*/ 2058214 w 3383505"/>
                <a:gd name="connsiteY60" fmla="*/ 787069 h 3053768"/>
                <a:gd name="connsiteX61" fmla="*/ 1316969 w 3383505"/>
                <a:gd name="connsiteY61" fmla="*/ 653805 h 3053768"/>
                <a:gd name="connsiteX62" fmla="*/ 1920997 w 3383505"/>
                <a:gd name="connsiteY62" fmla="*/ 860206 h 3053768"/>
                <a:gd name="connsiteX63" fmla="*/ 2001693 w 3383505"/>
                <a:gd name="connsiteY63" fmla="*/ 889972 h 3053768"/>
                <a:gd name="connsiteX64" fmla="*/ 1833605 w 3383505"/>
                <a:gd name="connsiteY64" fmla="*/ 848353 h 3053768"/>
                <a:gd name="connsiteX65" fmla="*/ 836302 w 3383505"/>
                <a:gd name="connsiteY65" fmla="*/ 569703 h 3053768"/>
                <a:gd name="connsiteX66" fmla="*/ 836284 w 3383505"/>
                <a:gd name="connsiteY66" fmla="*/ 569469 h 3053768"/>
                <a:gd name="connsiteX67" fmla="*/ 1994492 w 3383505"/>
                <a:gd name="connsiteY67" fmla="*/ 1045982 h 3053768"/>
                <a:gd name="connsiteX68" fmla="*/ 1191331 w 3383505"/>
                <a:gd name="connsiteY68" fmla="*/ 1036866 h 3053768"/>
                <a:gd name="connsiteX69" fmla="*/ 589846 w 3383505"/>
                <a:gd name="connsiteY69" fmla="*/ 1017369 h 3053768"/>
                <a:gd name="connsiteX70" fmla="*/ 389509 w 3383505"/>
                <a:gd name="connsiteY70" fmla="*/ 1009082 h 3053768"/>
                <a:gd name="connsiteX71" fmla="*/ 355893 w 3383505"/>
                <a:gd name="connsiteY71" fmla="*/ 977402 h 3053768"/>
                <a:gd name="connsiteX72" fmla="*/ 391096 w 3383505"/>
                <a:gd name="connsiteY72" fmla="*/ 943826 h 3053768"/>
                <a:gd name="connsiteX73" fmla="*/ 1999892 w 3383505"/>
                <a:gd name="connsiteY73" fmla="*/ 930186 h 3053768"/>
                <a:gd name="connsiteX74" fmla="*/ 1134087 w 3383505"/>
                <a:gd name="connsiteY74" fmla="*/ 981802 h 3053768"/>
                <a:gd name="connsiteX75" fmla="*/ 1594908 w 3383505"/>
                <a:gd name="connsiteY75" fmla="*/ 1012425 h 3053768"/>
                <a:gd name="connsiteX76" fmla="*/ 1994606 w 3383505"/>
                <a:gd name="connsiteY76" fmla="*/ 1045744 h 3053768"/>
                <a:gd name="connsiteX77" fmla="*/ 1994492 w 3383505"/>
                <a:gd name="connsiteY77" fmla="*/ 1045982 h 3053768"/>
                <a:gd name="connsiteX78" fmla="*/ 2013751 w 3383505"/>
                <a:gd name="connsiteY78" fmla="*/ 1202697 h 3053768"/>
                <a:gd name="connsiteX79" fmla="*/ 1077149 w 3383505"/>
                <a:gd name="connsiteY79" fmla="*/ 1423972 h 3053768"/>
                <a:gd name="connsiteX80" fmla="*/ 371884 w 3383505"/>
                <a:gd name="connsiteY80" fmla="*/ 1577505 h 3053768"/>
                <a:gd name="connsiteX81" fmla="*/ 136351 w 3383505"/>
                <a:gd name="connsiteY81" fmla="*/ 1626902 h 3053768"/>
                <a:gd name="connsiteX82" fmla="*/ 94409 w 3383505"/>
                <a:gd name="connsiteY82" fmla="*/ 1604289 h 3053768"/>
                <a:gd name="connsiteX83" fmla="*/ 119344 w 3383505"/>
                <a:gd name="connsiteY83" fmla="*/ 1563742 h 3053768"/>
                <a:gd name="connsiteX84" fmla="*/ 1986376 w 3383505"/>
                <a:gd name="connsiteY84" fmla="*/ 1097702 h 3053768"/>
                <a:gd name="connsiteX85" fmla="*/ 1033867 w 3383505"/>
                <a:gd name="connsiteY85" fmla="*/ 1379947 h 3053768"/>
                <a:gd name="connsiteX86" fmla="*/ 1538901 w 3383505"/>
                <a:gd name="connsiteY86" fmla="*/ 1285135 h 3053768"/>
                <a:gd name="connsiteX87" fmla="*/ 2013751 w 3383505"/>
                <a:gd name="connsiteY87" fmla="*/ 1202697 h 3053768"/>
                <a:gd name="connsiteX88" fmla="*/ 2095314 w 3383505"/>
                <a:gd name="connsiteY88" fmla="*/ 1355325 h 3053768"/>
                <a:gd name="connsiteX89" fmla="*/ 1077990 w 3383505"/>
                <a:gd name="connsiteY89" fmla="*/ 1857331 h 3053768"/>
                <a:gd name="connsiteX90" fmla="*/ 308815 w 3383505"/>
                <a:gd name="connsiteY90" fmla="*/ 2222519 h 3053768"/>
                <a:gd name="connsiteX91" fmla="*/ 51565 w 3383505"/>
                <a:gd name="connsiteY91" fmla="*/ 2342696 h 3053768"/>
                <a:gd name="connsiteX92" fmla="*/ 4607 w 3383505"/>
                <a:gd name="connsiteY92" fmla="*/ 2330066 h 3053768"/>
                <a:gd name="connsiteX93" fmla="*/ 18215 w 3383505"/>
                <a:gd name="connsiteY93" fmla="*/ 2285470 h 3053768"/>
                <a:gd name="connsiteX94" fmla="*/ 2036925 w 3383505"/>
                <a:gd name="connsiteY94" fmla="*/ 1252474 h 3053768"/>
                <a:gd name="connsiteX95" fmla="*/ 968798 w 3383505"/>
                <a:gd name="connsiteY95" fmla="*/ 1849606 h 3053768"/>
                <a:gd name="connsiteX96" fmla="*/ 1572867 w 3383505"/>
                <a:gd name="connsiteY96" fmla="*/ 1580610 h 3053768"/>
                <a:gd name="connsiteX97" fmla="*/ 2095571 w 3383505"/>
                <a:gd name="connsiteY97" fmla="*/ 1355306 h 3053768"/>
                <a:gd name="connsiteX98" fmla="*/ 2095314 w 3383505"/>
                <a:gd name="connsiteY98" fmla="*/ 1355325 h 3053768"/>
                <a:gd name="connsiteX99" fmla="*/ 282396 w 3383505"/>
                <a:gd name="connsiteY99" fmla="*/ 2997664 h 3053768"/>
                <a:gd name="connsiteX100" fmla="*/ 2166456 w 3383505"/>
                <a:gd name="connsiteY100" fmla="*/ 1391892 h 3053768"/>
                <a:gd name="connsiteX101" fmla="*/ 1252242 w 3383505"/>
                <a:gd name="connsiteY101" fmla="*/ 2228349 h 3053768"/>
                <a:gd name="connsiteX102" fmla="*/ 1722620 w 3383505"/>
                <a:gd name="connsiteY102" fmla="*/ 1863065 h 3053768"/>
                <a:gd name="connsiteX103" fmla="*/ 2209681 w 3383505"/>
                <a:gd name="connsiteY103" fmla="*/ 1492885 h 3053768"/>
                <a:gd name="connsiteX104" fmla="*/ 1276545 w 3383505"/>
                <a:gd name="connsiteY104" fmla="*/ 2276021 h 3053768"/>
                <a:gd name="connsiteX105" fmla="*/ 330115 w 3383505"/>
                <a:gd name="connsiteY105" fmla="*/ 3045346 h 3053768"/>
                <a:gd name="connsiteX106" fmla="*/ 282258 w 3383505"/>
                <a:gd name="connsiteY106" fmla="*/ 2997559 h 3053768"/>
                <a:gd name="connsiteX107" fmla="*/ 282396 w 3383505"/>
                <a:gd name="connsiteY107" fmla="*/ 2997664 h 305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383505" h="3053768">
                  <a:moveTo>
                    <a:pt x="3164429" y="624672"/>
                  </a:moveTo>
                  <a:cubicBezTo>
                    <a:pt x="3107983" y="690103"/>
                    <a:pt x="3053376" y="757395"/>
                    <a:pt x="3005532" y="828277"/>
                  </a:cubicBezTo>
                  <a:cubicBezTo>
                    <a:pt x="3106688" y="754153"/>
                    <a:pt x="3198471" y="669674"/>
                    <a:pt x="3287415" y="583770"/>
                  </a:cubicBezTo>
                  <a:cubicBezTo>
                    <a:pt x="3313219" y="558755"/>
                    <a:pt x="3348842" y="522428"/>
                    <a:pt x="3374188" y="496504"/>
                  </a:cubicBezTo>
                  <a:cubicBezTo>
                    <a:pt x="3387456" y="483022"/>
                    <a:pt x="3386437" y="462302"/>
                    <a:pt x="3371883" y="450358"/>
                  </a:cubicBezTo>
                  <a:cubicBezTo>
                    <a:pt x="3359272" y="440029"/>
                    <a:pt x="3340736" y="439635"/>
                    <a:pt x="3327468" y="448390"/>
                  </a:cubicBezTo>
                  <a:cubicBezTo>
                    <a:pt x="3293292" y="470653"/>
                    <a:pt x="3259374" y="492894"/>
                    <a:pt x="3225912" y="516046"/>
                  </a:cubicBezTo>
                  <a:cubicBezTo>
                    <a:pt x="3141940" y="573772"/>
                    <a:pt x="3059977" y="634054"/>
                    <a:pt x="2982691" y="699277"/>
                  </a:cubicBezTo>
                  <a:cubicBezTo>
                    <a:pt x="2967185" y="712350"/>
                    <a:pt x="2951830" y="725765"/>
                    <a:pt x="2936914" y="739735"/>
                  </a:cubicBezTo>
                  <a:cubicBezTo>
                    <a:pt x="2956317" y="731666"/>
                    <a:pt x="2975148" y="722935"/>
                    <a:pt x="2993836" y="713979"/>
                  </a:cubicBezTo>
                  <a:cubicBezTo>
                    <a:pt x="3051891" y="686123"/>
                    <a:pt x="3108736" y="656120"/>
                    <a:pt x="3164429" y="624672"/>
                  </a:cubicBezTo>
                  <a:close/>
                  <a:moveTo>
                    <a:pt x="2858333" y="402953"/>
                  </a:moveTo>
                  <a:cubicBezTo>
                    <a:pt x="2817556" y="445961"/>
                    <a:pt x="2775246" y="487675"/>
                    <a:pt x="2730584" y="527451"/>
                  </a:cubicBezTo>
                  <a:cubicBezTo>
                    <a:pt x="2717049" y="539417"/>
                    <a:pt x="2703257" y="551287"/>
                    <a:pt x="2688788" y="562740"/>
                  </a:cubicBezTo>
                  <a:cubicBezTo>
                    <a:pt x="2696960" y="546951"/>
                    <a:pt x="2705685" y="531707"/>
                    <a:pt x="2714820" y="516550"/>
                  </a:cubicBezTo>
                  <a:cubicBezTo>
                    <a:pt x="2778018" y="411449"/>
                    <a:pt x="2852589" y="312523"/>
                    <a:pt x="2931971" y="217109"/>
                  </a:cubicBezTo>
                  <a:cubicBezTo>
                    <a:pt x="2957526" y="187504"/>
                    <a:pt x="3007828" y="212636"/>
                    <a:pt x="2993359" y="248200"/>
                  </a:cubicBezTo>
                  <a:cubicBezTo>
                    <a:pt x="2939019" y="373269"/>
                    <a:pt x="2879174" y="497483"/>
                    <a:pt x="2800430" y="611994"/>
                  </a:cubicBezTo>
                  <a:cubicBezTo>
                    <a:pt x="2814509" y="541238"/>
                    <a:pt x="2834654" y="471766"/>
                    <a:pt x="2858343" y="403070"/>
                  </a:cubicBezTo>
                  <a:lnTo>
                    <a:pt x="2858333" y="402953"/>
                  </a:lnTo>
                  <a:close/>
                  <a:moveTo>
                    <a:pt x="2538169" y="535664"/>
                  </a:moveTo>
                  <a:cubicBezTo>
                    <a:pt x="2512290" y="455489"/>
                    <a:pt x="2493983" y="373047"/>
                    <a:pt x="2478514" y="290494"/>
                  </a:cubicBezTo>
                  <a:cubicBezTo>
                    <a:pt x="2465684" y="352756"/>
                    <a:pt x="2450768" y="414715"/>
                    <a:pt x="2432927" y="475847"/>
                  </a:cubicBezTo>
                  <a:cubicBezTo>
                    <a:pt x="2427336" y="494737"/>
                    <a:pt x="2421612" y="513638"/>
                    <a:pt x="2414859" y="532504"/>
                  </a:cubicBezTo>
                  <a:cubicBezTo>
                    <a:pt x="2412601" y="493327"/>
                    <a:pt x="2412953" y="454412"/>
                    <a:pt x="2413935" y="415327"/>
                  </a:cubicBezTo>
                  <a:cubicBezTo>
                    <a:pt x="2416592" y="318426"/>
                    <a:pt x="2425317" y="221390"/>
                    <a:pt x="2437328" y="125034"/>
                  </a:cubicBezTo>
                  <a:lnTo>
                    <a:pt x="2445091" y="67317"/>
                  </a:lnTo>
                  <a:cubicBezTo>
                    <a:pt x="2446996" y="52507"/>
                    <a:pt x="2459855" y="40240"/>
                    <a:pt x="2476790" y="38400"/>
                  </a:cubicBezTo>
                  <a:cubicBezTo>
                    <a:pt x="2496412" y="36223"/>
                    <a:pt x="2514004" y="48986"/>
                    <a:pt x="2515966" y="66912"/>
                  </a:cubicBezTo>
                  <a:cubicBezTo>
                    <a:pt x="2519910" y="101225"/>
                    <a:pt x="2525606" y="149345"/>
                    <a:pt x="2528473" y="183272"/>
                  </a:cubicBezTo>
                  <a:cubicBezTo>
                    <a:pt x="2538693" y="300171"/>
                    <a:pt x="2545503" y="418174"/>
                    <a:pt x="2538045" y="535674"/>
                  </a:cubicBezTo>
                  <a:lnTo>
                    <a:pt x="2538169" y="535664"/>
                  </a:lnTo>
                  <a:close/>
                  <a:moveTo>
                    <a:pt x="2015389" y="149541"/>
                  </a:moveTo>
                  <a:cubicBezTo>
                    <a:pt x="2118888" y="287037"/>
                    <a:pt x="2220006" y="427090"/>
                    <a:pt x="2308550" y="573359"/>
                  </a:cubicBezTo>
                  <a:cubicBezTo>
                    <a:pt x="2221111" y="487281"/>
                    <a:pt x="2139091" y="396157"/>
                    <a:pt x="2059404" y="303661"/>
                  </a:cubicBezTo>
                  <a:cubicBezTo>
                    <a:pt x="2098562" y="384655"/>
                    <a:pt x="2135957" y="466383"/>
                    <a:pt x="2170428" y="548700"/>
                  </a:cubicBezTo>
                  <a:cubicBezTo>
                    <a:pt x="2181325" y="574651"/>
                    <a:pt x="2191716" y="600761"/>
                    <a:pt x="2201613" y="627147"/>
                  </a:cubicBezTo>
                  <a:cubicBezTo>
                    <a:pt x="2167990" y="580930"/>
                    <a:pt x="2136595" y="533585"/>
                    <a:pt x="2105696" y="485848"/>
                  </a:cubicBezTo>
                  <a:cubicBezTo>
                    <a:pt x="2029191" y="366973"/>
                    <a:pt x="1957601" y="244748"/>
                    <a:pt x="1889307" y="121783"/>
                  </a:cubicBezTo>
                  <a:lnTo>
                    <a:pt x="1848769" y="47638"/>
                  </a:lnTo>
                  <a:cubicBezTo>
                    <a:pt x="1841034" y="33607"/>
                    <a:pt x="1845559" y="15984"/>
                    <a:pt x="1860180" y="6293"/>
                  </a:cubicBezTo>
                  <a:cubicBezTo>
                    <a:pt x="1876267" y="-4345"/>
                    <a:pt x="1898527" y="-1177"/>
                    <a:pt x="1909929" y="13385"/>
                  </a:cubicBezTo>
                  <a:cubicBezTo>
                    <a:pt x="1941237" y="53407"/>
                    <a:pt x="1985233" y="109426"/>
                    <a:pt x="2015256" y="149551"/>
                  </a:cubicBezTo>
                  <a:lnTo>
                    <a:pt x="2015389" y="149541"/>
                  </a:lnTo>
                  <a:close/>
                  <a:moveTo>
                    <a:pt x="1501068" y="356915"/>
                  </a:moveTo>
                  <a:cubicBezTo>
                    <a:pt x="1454615" y="323316"/>
                    <a:pt x="1362032" y="255266"/>
                    <a:pt x="1316045" y="221039"/>
                  </a:cubicBezTo>
                  <a:cubicBezTo>
                    <a:pt x="1302291" y="210921"/>
                    <a:pt x="1298871" y="192641"/>
                    <a:pt x="1308596" y="178498"/>
                  </a:cubicBezTo>
                  <a:cubicBezTo>
                    <a:pt x="1319131" y="163109"/>
                    <a:pt x="1341267" y="158367"/>
                    <a:pt x="1357812" y="167786"/>
                  </a:cubicBezTo>
                  <a:cubicBezTo>
                    <a:pt x="1454491" y="222385"/>
                    <a:pt x="1560447" y="282973"/>
                    <a:pt x="1655068" y="339393"/>
                  </a:cubicBezTo>
                  <a:cubicBezTo>
                    <a:pt x="1818879" y="437031"/>
                    <a:pt x="1981433" y="536663"/>
                    <a:pt x="2137643" y="644252"/>
                  </a:cubicBezTo>
                  <a:cubicBezTo>
                    <a:pt x="1988072" y="577141"/>
                    <a:pt x="1842254" y="503699"/>
                    <a:pt x="1697702" y="428263"/>
                  </a:cubicBezTo>
                  <a:cubicBezTo>
                    <a:pt x="1796819" y="506777"/>
                    <a:pt x="1894260" y="586846"/>
                    <a:pt x="1988967" y="668318"/>
                  </a:cubicBezTo>
                  <a:cubicBezTo>
                    <a:pt x="2017885" y="693167"/>
                    <a:pt x="2046327" y="718411"/>
                    <a:pt x="2074530" y="744027"/>
                  </a:cubicBezTo>
                  <a:cubicBezTo>
                    <a:pt x="2008284" y="703990"/>
                    <a:pt x="1943676" y="661929"/>
                    <a:pt x="1879296" y="619495"/>
                  </a:cubicBezTo>
                  <a:cubicBezTo>
                    <a:pt x="1751595" y="534779"/>
                    <a:pt x="1624874" y="446201"/>
                    <a:pt x="1501068" y="356915"/>
                  </a:cubicBezTo>
                  <a:close/>
                  <a:moveTo>
                    <a:pt x="836284" y="569469"/>
                  </a:moveTo>
                  <a:lnTo>
                    <a:pt x="671295" y="519795"/>
                  </a:lnTo>
                  <a:cubicBezTo>
                    <a:pt x="653921" y="514579"/>
                    <a:pt x="643766" y="497788"/>
                    <a:pt x="648252" y="481233"/>
                  </a:cubicBezTo>
                  <a:cubicBezTo>
                    <a:pt x="653048" y="463707"/>
                    <a:pt x="672492" y="452917"/>
                    <a:pt x="691718" y="457038"/>
                  </a:cubicBezTo>
                  <a:cubicBezTo>
                    <a:pt x="883102" y="498668"/>
                    <a:pt x="1102272" y="547866"/>
                    <a:pt x="1291966" y="592589"/>
                  </a:cubicBezTo>
                  <a:cubicBezTo>
                    <a:pt x="1548045" y="653343"/>
                    <a:pt x="1805344" y="716363"/>
                    <a:pt x="2058214" y="787069"/>
                  </a:cubicBezTo>
                  <a:cubicBezTo>
                    <a:pt x="1810640" y="748322"/>
                    <a:pt x="1562857" y="702144"/>
                    <a:pt x="1316969" y="653805"/>
                  </a:cubicBezTo>
                  <a:cubicBezTo>
                    <a:pt x="1519651" y="719936"/>
                    <a:pt x="1721353" y="788392"/>
                    <a:pt x="1920997" y="860206"/>
                  </a:cubicBezTo>
                  <a:cubicBezTo>
                    <a:pt x="1947933" y="870086"/>
                    <a:pt x="1974851" y="879731"/>
                    <a:pt x="2001693" y="889972"/>
                  </a:cubicBezTo>
                  <a:cubicBezTo>
                    <a:pt x="1953553" y="878734"/>
                    <a:pt x="1881820" y="860534"/>
                    <a:pt x="1833605" y="848353"/>
                  </a:cubicBezTo>
                  <a:cubicBezTo>
                    <a:pt x="1498649" y="762765"/>
                    <a:pt x="1166719" y="668069"/>
                    <a:pt x="836302" y="569703"/>
                  </a:cubicBezTo>
                  <a:lnTo>
                    <a:pt x="836284" y="569469"/>
                  </a:lnTo>
                  <a:close/>
                  <a:moveTo>
                    <a:pt x="1994492" y="1045982"/>
                  </a:moveTo>
                  <a:cubicBezTo>
                    <a:pt x="1726544" y="1048125"/>
                    <a:pt x="1458949" y="1043381"/>
                    <a:pt x="1191331" y="1036866"/>
                  </a:cubicBezTo>
                  <a:cubicBezTo>
                    <a:pt x="999444" y="1032275"/>
                    <a:pt x="782474" y="1024741"/>
                    <a:pt x="589846" y="1017369"/>
                  </a:cubicBezTo>
                  <a:lnTo>
                    <a:pt x="389509" y="1009082"/>
                  </a:lnTo>
                  <a:cubicBezTo>
                    <a:pt x="371073" y="1008329"/>
                    <a:pt x="356249" y="994632"/>
                    <a:pt x="355893" y="977402"/>
                  </a:cubicBezTo>
                  <a:cubicBezTo>
                    <a:pt x="355599" y="959342"/>
                    <a:pt x="371341" y="944359"/>
                    <a:pt x="391096" y="943826"/>
                  </a:cubicBezTo>
                  <a:cubicBezTo>
                    <a:pt x="925407" y="929510"/>
                    <a:pt x="1466149" y="919518"/>
                    <a:pt x="1999892" y="930186"/>
                  </a:cubicBezTo>
                  <a:cubicBezTo>
                    <a:pt x="1712733" y="952437"/>
                    <a:pt x="1423420" y="968829"/>
                    <a:pt x="1134087" y="981802"/>
                  </a:cubicBezTo>
                  <a:cubicBezTo>
                    <a:pt x="1288565" y="991070"/>
                    <a:pt x="1442727" y="1001195"/>
                    <a:pt x="1594908" y="1012425"/>
                  </a:cubicBezTo>
                  <a:cubicBezTo>
                    <a:pt x="1728116" y="1022703"/>
                    <a:pt x="1861437" y="1032742"/>
                    <a:pt x="1994606" y="1045744"/>
                  </a:cubicBezTo>
                  <a:lnTo>
                    <a:pt x="1994492" y="1045982"/>
                  </a:lnTo>
                  <a:close/>
                  <a:moveTo>
                    <a:pt x="2013751" y="1202697"/>
                  </a:moveTo>
                  <a:cubicBezTo>
                    <a:pt x="1702817" y="1281478"/>
                    <a:pt x="1390311" y="1353525"/>
                    <a:pt x="1077149" y="1423972"/>
                  </a:cubicBezTo>
                  <a:cubicBezTo>
                    <a:pt x="852577" y="1474492"/>
                    <a:pt x="598080" y="1529442"/>
                    <a:pt x="371884" y="1577505"/>
                  </a:cubicBezTo>
                  <a:lnTo>
                    <a:pt x="136351" y="1626902"/>
                  </a:lnTo>
                  <a:cubicBezTo>
                    <a:pt x="118027" y="1630750"/>
                    <a:pt x="99503" y="1620892"/>
                    <a:pt x="94409" y="1604289"/>
                  </a:cubicBezTo>
                  <a:cubicBezTo>
                    <a:pt x="89130" y="1586983"/>
                    <a:pt x="100343" y="1568818"/>
                    <a:pt x="119344" y="1563742"/>
                  </a:cubicBezTo>
                  <a:cubicBezTo>
                    <a:pt x="736782" y="1399454"/>
                    <a:pt x="1362575" y="1237682"/>
                    <a:pt x="1986376" y="1097702"/>
                  </a:cubicBezTo>
                  <a:cubicBezTo>
                    <a:pt x="1671708" y="1195934"/>
                    <a:pt x="1353307" y="1289498"/>
                    <a:pt x="1033867" y="1379947"/>
                  </a:cubicBezTo>
                  <a:cubicBezTo>
                    <a:pt x="1202944" y="1347267"/>
                    <a:pt x="1371842" y="1315539"/>
                    <a:pt x="1538901" y="1285135"/>
                  </a:cubicBezTo>
                  <a:cubicBezTo>
                    <a:pt x="1696940" y="1256770"/>
                    <a:pt x="1855103" y="1228281"/>
                    <a:pt x="2013751" y="1202697"/>
                  </a:cubicBezTo>
                  <a:close/>
                  <a:moveTo>
                    <a:pt x="2095314" y="1355325"/>
                  </a:moveTo>
                  <a:cubicBezTo>
                    <a:pt x="1758767" y="1527175"/>
                    <a:pt x="1418772" y="1693053"/>
                    <a:pt x="1077990" y="1857331"/>
                  </a:cubicBezTo>
                  <a:cubicBezTo>
                    <a:pt x="833492" y="1975184"/>
                    <a:pt x="555788" y="2106476"/>
                    <a:pt x="308815" y="2222519"/>
                  </a:cubicBezTo>
                  <a:lnTo>
                    <a:pt x="51565" y="2342696"/>
                  </a:lnTo>
                  <a:cubicBezTo>
                    <a:pt x="34730" y="2350564"/>
                    <a:pt x="13977" y="2345144"/>
                    <a:pt x="4607" y="2330066"/>
                  </a:cubicBezTo>
                  <a:cubicBezTo>
                    <a:pt x="-5059" y="2314531"/>
                    <a:pt x="961" y="2294547"/>
                    <a:pt x="18215" y="2285470"/>
                  </a:cubicBezTo>
                  <a:cubicBezTo>
                    <a:pt x="682305" y="1934559"/>
                    <a:pt x="1360317" y="1581353"/>
                    <a:pt x="2036925" y="1252474"/>
                  </a:cubicBezTo>
                  <a:cubicBezTo>
                    <a:pt x="1686024" y="1454804"/>
                    <a:pt x="1328237" y="1653677"/>
                    <a:pt x="968798" y="1849606"/>
                  </a:cubicBezTo>
                  <a:cubicBezTo>
                    <a:pt x="1169938" y="1758890"/>
                    <a:pt x="1371776" y="1668831"/>
                    <a:pt x="1572867" y="1580610"/>
                  </a:cubicBezTo>
                  <a:cubicBezTo>
                    <a:pt x="1746737" y="1504753"/>
                    <a:pt x="1920330" y="1428677"/>
                    <a:pt x="2095571" y="1355306"/>
                  </a:cubicBezTo>
                  <a:lnTo>
                    <a:pt x="2095314" y="1355325"/>
                  </a:lnTo>
                  <a:close/>
                  <a:moveTo>
                    <a:pt x="282396" y="2997664"/>
                  </a:moveTo>
                  <a:cubicBezTo>
                    <a:pt x="899545" y="2458120"/>
                    <a:pt x="1531081" y="1912452"/>
                    <a:pt x="2166456" y="1391892"/>
                  </a:cubicBezTo>
                  <a:cubicBezTo>
                    <a:pt x="1867028" y="1672327"/>
                    <a:pt x="1560885" y="1951419"/>
                    <a:pt x="1252242" y="2228349"/>
                  </a:cubicBezTo>
                  <a:cubicBezTo>
                    <a:pt x="1409723" y="2104990"/>
                    <a:pt x="1567410" y="1982451"/>
                    <a:pt x="1722620" y="1863065"/>
                  </a:cubicBezTo>
                  <a:cubicBezTo>
                    <a:pt x="1884316" y="1739011"/>
                    <a:pt x="2046003" y="1614853"/>
                    <a:pt x="2209681" y="1492885"/>
                  </a:cubicBezTo>
                  <a:cubicBezTo>
                    <a:pt x="1902261" y="1757661"/>
                    <a:pt x="1590032" y="2017503"/>
                    <a:pt x="1276545" y="2276021"/>
                  </a:cubicBezTo>
                  <a:cubicBezTo>
                    <a:pt x="977589" y="2522385"/>
                    <a:pt x="633167" y="2801725"/>
                    <a:pt x="330115" y="3045346"/>
                  </a:cubicBezTo>
                  <a:cubicBezTo>
                    <a:pt x="293233" y="3072559"/>
                    <a:pt x="249884" y="3027715"/>
                    <a:pt x="282258" y="2997559"/>
                  </a:cubicBezTo>
                  <a:lnTo>
                    <a:pt x="282396" y="2997664"/>
                  </a:lnTo>
                  <a:close/>
                </a:path>
              </a:pathLst>
            </a:custGeom>
            <a:gradFill>
              <a:gsLst>
                <a:gs pos="0">
                  <a:schemeClr val="accent3">
                    <a:alpha val="12000"/>
                  </a:schemeClr>
                </a:gs>
                <a:gs pos="100000">
                  <a:schemeClr val="accent4">
                    <a:alpha val="12000"/>
                  </a:schemeClr>
                </a:gs>
              </a:gsLst>
              <a:path path="circle">
                <a:fillToRect t="100000" r="100000"/>
              </a:path>
            </a:gradFill>
            <a:ln w="9525" cap="flat">
              <a:noFill/>
              <a:prstDash val="solid"/>
              <a:miter/>
            </a:ln>
          </p:spPr>
          <p:txBody>
            <a:bodyPr rtlCol="0" anchor="ctr"/>
            <a:lstStyle/>
            <a:p>
              <a:endParaRPr lang="en-IN" dirty="0"/>
            </a:p>
          </p:txBody>
        </p:sp>
      </p:grpSp>
      <p:sp>
        <p:nvSpPr>
          <p:cNvPr id="5" name="TextBox 4">
            <a:extLst>
              <a:ext uri="{FF2B5EF4-FFF2-40B4-BE49-F238E27FC236}">
                <a16:creationId xmlns:a16="http://schemas.microsoft.com/office/drawing/2014/main" id="{3163F85C-F05D-3E56-58B2-2DD0D07316ED}"/>
              </a:ext>
            </a:extLst>
          </p:cNvPr>
          <p:cNvSpPr txBox="1"/>
          <p:nvPr/>
        </p:nvSpPr>
        <p:spPr>
          <a:xfrm>
            <a:off x="1234981" y="274244"/>
            <a:ext cx="3779801" cy="646331"/>
          </a:xfrm>
          <a:prstGeom prst="rect">
            <a:avLst/>
          </a:prstGeom>
          <a:noFill/>
        </p:spPr>
        <p:txBody>
          <a:bodyPr wrap="square">
            <a:spAutoFit/>
          </a:bodyPr>
          <a:lstStyle/>
          <a:p>
            <a:r>
              <a:rPr lang="en-IN" sz="3600" b="1" i="0" dirty="0">
                <a:solidFill>
                  <a:schemeClr val="accent3">
                    <a:lumMod val="60000"/>
                    <a:lumOff val="40000"/>
                  </a:schemeClr>
                </a:solidFill>
                <a:effectLst/>
                <a:latin typeface="ui-sans-serif"/>
              </a:rPr>
              <a:t>Outlier Treatment</a:t>
            </a:r>
            <a:endParaRPr lang="en-IN" sz="3600" dirty="0">
              <a:solidFill>
                <a:schemeClr val="accent3">
                  <a:lumMod val="60000"/>
                  <a:lumOff val="40000"/>
                </a:schemeClr>
              </a:solidFill>
              <a:latin typeface="Segoe UI" panose="020B0502040204020203" pitchFamily="34" charset="0"/>
              <a:cs typeface="Segoe UI" panose="020B0502040204020203" pitchFamily="34" charset="0"/>
            </a:endParaRPr>
          </a:p>
        </p:txBody>
      </p:sp>
      <p:pic>
        <p:nvPicPr>
          <p:cNvPr id="20" name="Picture 19" descr="A screenshot of a graph&#10;&#10;AI-generated content may be incorrect.">
            <a:extLst>
              <a:ext uri="{FF2B5EF4-FFF2-40B4-BE49-F238E27FC236}">
                <a16:creationId xmlns:a16="http://schemas.microsoft.com/office/drawing/2014/main" id="{4A67AD9C-852C-8880-0C49-C2303776D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099" y="2062666"/>
            <a:ext cx="8769801" cy="4019757"/>
          </a:xfrm>
          <a:prstGeom prst="rect">
            <a:avLst/>
          </a:prstGeom>
        </p:spPr>
      </p:pic>
      <p:sp>
        <p:nvSpPr>
          <p:cNvPr id="25" name="TextBox 24">
            <a:extLst>
              <a:ext uri="{FF2B5EF4-FFF2-40B4-BE49-F238E27FC236}">
                <a16:creationId xmlns:a16="http://schemas.microsoft.com/office/drawing/2014/main" id="{17949468-F83D-C4C1-D71F-D86417F76ED7}"/>
              </a:ext>
            </a:extLst>
          </p:cNvPr>
          <p:cNvSpPr txBox="1"/>
          <p:nvPr/>
        </p:nvSpPr>
        <p:spPr>
          <a:xfrm>
            <a:off x="1905408" y="1122288"/>
            <a:ext cx="7661501" cy="830997"/>
          </a:xfrm>
          <a:prstGeom prst="rect">
            <a:avLst/>
          </a:prstGeom>
          <a:noFill/>
        </p:spPr>
        <p:txBody>
          <a:bodyPr wrap="square">
            <a:spAutoFit/>
          </a:bodyPr>
          <a:lstStyle/>
          <a:p>
            <a:pPr algn="l">
              <a:buFont typeface="Arial" panose="020B0604020202020204" pitchFamily="34" charset="0"/>
              <a:buChar char="•"/>
            </a:pPr>
            <a:r>
              <a:rPr lang="en-US" sz="2400" b="0" i="0" dirty="0">
                <a:solidFill>
                  <a:schemeClr val="bg1"/>
                </a:solidFill>
                <a:effectLst/>
                <a:latin typeface="ui-sans-serif"/>
              </a:rPr>
              <a:t>Retained extreme win margins (e.g., 140-run wins) as real events.</a:t>
            </a:r>
          </a:p>
        </p:txBody>
      </p:sp>
    </p:spTree>
    <p:extLst>
      <p:ext uri="{BB962C8B-B14F-4D97-AF65-F5344CB8AC3E}">
        <p14:creationId xmlns:p14="http://schemas.microsoft.com/office/powerpoint/2010/main" val="1678586945"/>
      </p:ext>
    </p:extLst>
  </p:cSld>
  <p:clrMapOvr>
    <a:masterClrMapping/>
  </p:clrMapOvr>
  <p:transition spd="med">
    <p:pull/>
  </p:transition>
</p:sld>
</file>

<file path=ppt/theme/theme1.xml><?xml version="1.0" encoding="utf-8"?>
<a:theme xmlns:a="http://schemas.openxmlformats.org/drawingml/2006/main" name="Office Theme">
  <a:themeElements>
    <a:clrScheme name="IPL">
      <a:dk1>
        <a:sysClr val="windowText" lastClr="000000"/>
      </a:dk1>
      <a:lt1>
        <a:sysClr val="window" lastClr="FFFFFF"/>
      </a:lt1>
      <a:dk2>
        <a:srgbClr val="0E2841"/>
      </a:dk2>
      <a:lt2>
        <a:srgbClr val="E8E8E8"/>
      </a:lt2>
      <a:accent1>
        <a:srgbClr val="19398A"/>
      </a:accent1>
      <a:accent2>
        <a:srgbClr val="F45322"/>
      </a:accent2>
      <a:accent3>
        <a:srgbClr val="FDCB0B"/>
      </a:accent3>
      <a:accent4>
        <a:srgbClr val="A1C553"/>
      </a:accent4>
      <a:accent5>
        <a:srgbClr val="D54381"/>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998</TotalTime>
  <Words>1111</Words>
  <Application>Microsoft Office PowerPoint</Application>
  <PresentationFormat>Widescreen</PresentationFormat>
  <Paragraphs>130</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Aptos Display</vt:lpstr>
      <vt:lpstr>Arial</vt:lpstr>
      <vt:lpstr>Arial Unicode MS</vt:lpstr>
      <vt:lpstr>Segoe</vt:lpstr>
      <vt:lpstr>Segoe UI</vt:lpstr>
      <vt:lpstr>ui-monospace</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Nithya Balu</dc:creator>
  <cp:lastModifiedBy>HARISH B</cp:lastModifiedBy>
  <cp:revision>76</cp:revision>
  <dcterms:created xsi:type="dcterms:W3CDTF">2025-03-18T06:43:27Z</dcterms:created>
  <dcterms:modified xsi:type="dcterms:W3CDTF">2025-09-28T14:35:25Z</dcterms:modified>
</cp:coreProperties>
</file>